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8" r:id="rId3"/>
    <p:sldId id="259" r:id="rId4"/>
    <p:sldId id="257" r:id="rId5"/>
    <p:sldId id="260" r:id="rId6"/>
    <p:sldId id="261" r:id="rId7"/>
    <p:sldId id="262" r:id="rId8"/>
    <p:sldId id="263" r:id="rId9"/>
  </p:sldIdLst>
  <p:sldSz cx="12192000" cy="6858000"/>
  <p:notesSz cx="6858000" cy="9144000"/>
  <p:defaultText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875"/>
    <p:restoredTop sz="94710"/>
  </p:normalViewPr>
  <p:slideViewPr>
    <p:cSldViewPr snapToGrid="0" snapToObjects="1">
      <p:cViewPr varScale="1">
        <p:scale>
          <a:sx n="113" d="100"/>
          <a:sy n="113" d="100"/>
        </p:scale>
        <p:origin x="176" y="8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diagrams/_rels/data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_rels/drawing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1ADB045-E045-41C0-BA30-0E726F012749}" type="doc">
      <dgm:prSet loTypeId="urn:microsoft.com/office/officeart/2018/5/layout/IconCircle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FB0F80E9-F7FB-4935-9676-884DD657B159}">
      <dgm:prSet/>
      <dgm:spPr/>
      <dgm:t>
        <a:bodyPr/>
        <a:lstStyle/>
        <a:p>
          <a:pPr>
            <a:defRPr cap="all"/>
          </a:pPr>
          <a:r>
            <a:rPr lang="en-NL"/>
            <a:t>Wireless mesh network functionality in final demo</a:t>
          </a:r>
          <a:endParaRPr lang="en-US"/>
        </a:p>
      </dgm:t>
    </dgm:pt>
    <dgm:pt modelId="{C2FA787C-CF31-441D-91C7-9C145C77F655}" type="parTrans" cxnId="{A49FC3D0-D928-4AA3-A112-BFC882013B89}">
      <dgm:prSet/>
      <dgm:spPr/>
      <dgm:t>
        <a:bodyPr/>
        <a:lstStyle/>
        <a:p>
          <a:endParaRPr lang="en-US"/>
        </a:p>
      </dgm:t>
    </dgm:pt>
    <dgm:pt modelId="{B21F8BD1-7F45-4AC9-9D13-2AF9EA97573A}" type="sibTrans" cxnId="{A49FC3D0-D928-4AA3-A112-BFC882013B89}">
      <dgm:prSet/>
      <dgm:spPr/>
      <dgm:t>
        <a:bodyPr/>
        <a:lstStyle/>
        <a:p>
          <a:endParaRPr lang="en-US"/>
        </a:p>
      </dgm:t>
    </dgm:pt>
    <dgm:pt modelId="{C2A12D60-4862-4E55-9031-8E65E547D0A4}">
      <dgm:prSet/>
      <dgm:spPr/>
      <dgm:t>
        <a:bodyPr/>
        <a:lstStyle/>
        <a:p>
          <a:pPr>
            <a:defRPr cap="all"/>
          </a:pPr>
          <a:r>
            <a:rPr lang="en-NL"/>
            <a:t>Commands from control </a:t>
          </a:r>
          <a:r>
            <a:rPr lang="en-GB"/>
            <a:t>panel</a:t>
          </a:r>
          <a:endParaRPr lang="en-US"/>
        </a:p>
      </dgm:t>
    </dgm:pt>
    <dgm:pt modelId="{0D967CE5-2BE1-49E6-8B2E-F9E1D27233E1}" type="parTrans" cxnId="{2AF06660-B087-4603-9C2B-226FF77A291B}">
      <dgm:prSet/>
      <dgm:spPr/>
      <dgm:t>
        <a:bodyPr/>
        <a:lstStyle/>
        <a:p>
          <a:endParaRPr lang="en-US"/>
        </a:p>
      </dgm:t>
    </dgm:pt>
    <dgm:pt modelId="{BA87A706-AB2D-43DE-9731-E920BA008FFC}" type="sibTrans" cxnId="{2AF06660-B087-4603-9C2B-226FF77A291B}">
      <dgm:prSet/>
      <dgm:spPr/>
      <dgm:t>
        <a:bodyPr/>
        <a:lstStyle/>
        <a:p>
          <a:endParaRPr lang="en-US"/>
        </a:p>
      </dgm:t>
    </dgm:pt>
    <dgm:pt modelId="{FAEDE884-1CF2-48C1-B13A-170ADAFA9A08}">
      <dgm:prSet/>
      <dgm:spPr/>
      <dgm:t>
        <a:bodyPr/>
        <a:lstStyle/>
        <a:p>
          <a:pPr>
            <a:defRPr cap="all"/>
          </a:pPr>
          <a:r>
            <a:rPr lang="en-GB"/>
            <a:t>Group communication </a:t>
          </a:r>
          <a:endParaRPr lang="en-US"/>
        </a:p>
      </dgm:t>
    </dgm:pt>
    <dgm:pt modelId="{885E577B-8E76-4274-9F80-32B5328BF584}" type="parTrans" cxnId="{B570F52D-B6C6-4ADD-8C34-CCF3F48C7241}">
      <dgm:prSet/>
      <dgm:spPr/>
      <dgm:t>
        <a:bodyPr/>
        <a:lstStyle/>
        <a:p>
          <a:endParaRPr lang="en-US"/>
        </a:p>
      </dgm:t>
    </dgm:pt>
    <dgm:pt modelId="{00754913-4CC9-4F65-9CBE-18FE44D66799}" type="sibTrans" cxnId="{B570F52D-B6C6-4ADD-8C34-CCF3F48C7241}">
      <dgm:prSet/>
      <dgm:spPr/>
      <dgm:t>
        <a:bodyPr/>
        <a:lstStyle/>
        <a:p>
          <a:endParaRPr lang="en-US"/>
        </a:p>
      </dgm:t>
    </dgm:pt>
    <dgm:pt modelId="{D02EA93E-2E0F-4674-BDC3-F0BCBEF29B09}" type="pres">
      <dgm:prSet presAssocID="{F1ADB045-E045-41C0-BA30-0E726F012749}" presName="root" presStyleCnt="0">
        <dgm:presLayoutVars>
          <dgm:dir/>
          <dgm:resizeHandles val="exact"/>
        </dgm:presLayoutVars>
      </dgm:prSet>
      <dgm:spPr/>
    </dgm:pt>
    <dgm:pt modelId="{2836BC12-79E0-49CA-9AA3-833AE31C03DD}" type="pres">
      <dgm:prSet presAssocID="{FB0F80E9-F7FB-4935-9676-884DD657B159}" presName="compNode" presStyleCnt="0"/>
      <dgm:spPr/>
    </dgm:pt>
    <dgm:pt modelId="{98D4D455-8ACA-416C-9732-D4F0B896F925}" type="pres">
      <dgm:prSet presAssocID="{FB0F80E9-F7FB-4935-9676-884DD657B159}" presName="iconBgRect" presStyleLbl="bgShp" presStyleIdx="0" presStyleCnt="3"/>
      <dgm:spPr/>
    </dgm:pt>
    <dgm:pt modelId="{1F147D48-5368-4A71-A679-4FFCBDE9EAE9}" type="pres">
      <dgm:prSet presAssocID="{FB0F80E9-F7FB-4935-9676-884DD657B159}"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Wi-Fi"/>
        </a:ext>
      </dgm:extLst>
    </dgm:pt>
    <dgm:pt modelId="{89494B0F-0E51-4085-9629-019E08146041}" type="pres">
      <dgm:prSet presAssocID="{FB0F80E9-F7FB-4935-9676-884DD657B159}" presName="spaceRect" presStyleCnt="0"/>
      <dgm:spPr/>
    </dgm:pt>
    <dgm:pt modelId="{FCB65F17-C888-4116-8E21-96378D807CDB}" type="pres">
      <dgm:prSet presAssocID="{FB0F80E9-F7FB-4935-9676-884DD657B159}" presName="textRect" presStyleLbl="revTx" presStyleIdx="0" presStyleCnt="3">
        <dgm:presLayoutVars>
          <dgm:chMax val="1"/>
          <dgm:chPref val="1"/>
        </dgm:presLayoutVars>
      </dgm:prSet>
      <dgm:spPr/>
    </dgm:pt>
    <dgm:pt modelId="{BBDFC419-4E6F-4807-AB2B-534DB8FFD27C}" type="pres">
      <dgm:prSet presAssocID="{B21F8BD1-7F45-4AC9-9D13-2AF9EA97573A}" presName="sibTrans" presStyleCnt="0"/>
      <dgm:spPr/>
    </dgm:pt>
    <dgm:pt modelId="{46A7B01D-1C55-49B0-90AF-BB3EE454CBFB}" type="pres">
      <dgm:prSet presAssocID="{C2A12D60-4862-4E55-9031-8E65E547D0A4}" presName="compNode" presStyleCnt="0"/>
      <dgm:spPr/>
    </dgm:pt>
    <dgm:pt modelId="{74711397-E423-4523-864A-7F016E3F32A2}" type="pres">
      <dgm:prSet presAssocID="{C2A12D60-4862-4E55-9031-8E65E547D0A4}" presName="iconBgRect" presStyleLbl="bgShp" presStyleIdx="1" presStyleCnt="3"/>
      <dgm:spPr/>
    </dgm:pt>
    <dgm:pt modelId="{008613AF-2F7D-4883-AB96-B5497E1FF545}" type="pres">
      <dgm:prSet presAssocID="{C2A12D60-4862-4E55-9031-8E65E547D0A4}"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omputer"/>
        </a:ext>
      </dgm:extLst>
    </dgm:pt>
    <dgm:pt modelId="{FFA2263A-E23E-498F-BFA3-D8199A246CB9}" type="pres">
      <dgm:prSet presAssocID="{C2A12D60-4862-4E55-9031-8E65E547D0A4}" presName="spaceRect" presStyleCnt="0"/>
      <dgm:spPr/>
    </dgm:pt>
    <dgm:pt modelId="{BCE174C6-DA22-4AF9-93B1-53EDA1312B80}" type="pres">
      <dgm:prSet presAssocID="{C2A12D60-4862-4E55-9031-8E65E547D0A4}" presName="textRect" presStyleLbl="revTx" presStyleIdx="1" presStyleCnt="3">
        <dgm:presLayoutVars>
          <dgm:chMax val="1"/>
          <dgm:chPref val="1"/>
        </dgm:presLayoutVars>
      </dgm:prSet>
      <dgm:spPr/>
    </dgm:pt>
    <dgm:pt modelId="{93041FAE-1A0C-4213-AA3C-E4CFE5A1CDE3}" type="pres">
      <dgm:prSet presAssocID="{BA87A706-AB2D-43DE-9731-E920BA008FFC}" presName="sibTrans" presStyleCnt="0"/>
      <dgm:spPr/>
    </dgm:pt>
    <dgm:pt modelId="{63D7623C-4CCB-4F17-9206-3FFBF0A7234D}" type="pres">
      <dgm:prSet presAssocID="{FAEDE884-1CF2-48C1-B13A-170ADAFA9A08}" presName="compNode" presStyleCnt="0"/>
      <dgm:spPr/>
    </dgm:pt>
    <dgm:pt modelId="{01A9414E-22F8-44AF-8400-0683CAA08CB0}" type="pres">
      <dgm:prSet presAssocID="{FAEDE884-1CF2-48C1-B13A-170ADAFA9A08}" presName="iconBgRect" presStyleLbl="bgShp" presStyleIdx="2" presStyleCnt="3"/>
      <dgm:spPr/>
    </dgm:pt>
    <dgm:pt modelId="{3DB3DB09-E0B9-4581-A6BC-6AB803509A8A}" type="pres">
      <dgm:prSet presAssocID="{FAEDE884-1CF2-48C1-B13A-170ADAFA9A08}"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hat"/>
        </a:ext>
      </dgm:extLst>
    </dgm:pt>
    <dgm:pt modelId="{2A0B92C0-8AA1-4F90-ABD1-FA8B05713347}" type="pres">
      <dgm:prSet presAssocID="{FAEDE884-1CF2-48C1-B13A-170ADAFA9A08}" presName="spaceRect" presStyleCnt="0"/>
      <dgm:spPr/>
    </dgm:pt>
    <dgm:pt modelId="{5349D8FF-9B6C-43E1-BC48-3350488C1F0D}" type="pres">
      <dgm:prSet presAssocID="{FAEDE884-1CF2-48C1-B13A-170ADAFA9A08}" presName="textRect" presStyleLbl="revTx" presStyleIdx="2" presStyleCnt="3">
        <dgm:presLayoutVars>
          <dgm:chMax val="1"/>
          <dgm:chPref val="1"/>
        </dgm:presLayoutVars>
      </dgm:prSet>
      <dgm:spPr/>
    </dgm:pt>
  </dgm:ptLst>
  <dgm:cxnLst>
    <dgm:cxn modelId="{B570F52D-B6C6-4ADD-8C34-CCF3F48C7241}" srcId="{F1ADB045-E045-41C0-BA30-0E726F012749}" destId="{FAEDE884-1CF2-48C1-B13A-170ADAFA9A08}" srcOrd="2" destOrd="0" parTransId="{885E577B-8E76-4274-9F80-32B5328BF584}" sibTransId="{00754913-4CC9-4F65-9CBE-18FE44D66799}"/>
    <dgm:cxn modelId="{2AF06660-B087-4603-9C2B-226FF77A291B}" srcId="{F1ADB045-E045-41C0-BA30-0E726F012749}" destId="{C2A12D60-4862-4E55-9031-8E65E547D0A4}" srcOrd="1" destOrd="0" parTransId="{0D967CE5-2BE1-49E6-8B2E-F9E1D27233E1}" sibTransId="{BA87A706-AB2D-43DE-9731-E920BA008FFC}"/>
    <dgm:cxn modelId="{7C9CFD7D-1951-4E11-82F2-B3B30FA28CD9}" type="presOf" srcId="{F1ADB045-E045-41C0-BA30-0E726F012749}" destId="{D02EA93E-2E0F-4674-BDC3-F0BCBEF29B09}" srcOrd="0" destOrd="0" presId="urn:microsoft.com/office/officeart/2018/5/layout/IconCircleLabelList"/>
    <dgm:cxn modelId="{643EA8B6-6181-45FE-93D9-9C1773B68EFE}" type="presOf" srcId="{FB0F80E9-F7FB-4935-9676-884DD657B159}" destId="{FCB65F17-C888-4116-8E21-96378D807CDB}" srcOrd="0" destOrd="0" presId="urn:microsoft.com/office/officeart/2018/5/layout/IconCircleLabelList"/>
    <dgm:cxn modelId="{F278E9B9-B06E-443D-8211-BF63EA4E233A}" type="presOf" srcId="{C2A12D60-4862-4E55-9031-8E65E547D0A4}" destId="{BCE174C6-DA22-4AF9-93B1-53EDA1312B80}" srcOrd="0" destOrd="0" presId="urn:microsoft.com/office/officeart/2018/5/layout/IconCircleLabelList"/>
    <dgm:cxn modelId="{A49FC3D0-D928-4AA3-A112-BFC882013B89}" srcId="{F1ADB045-E045-41C0-BA30-0E726F012749}" destId="{FB0F80E9-F7FB-4935-9676-884DD657B159}" srcOrd="0" destOrd="0" parTransId="{C2FA787C-CF31-441D-91C7-9C145C77F655}" sibTransId="{B21F8BD1-7F45-4AC9-9D13-2AF9EA97573A}"/>
    <dgm:cxn modelId="{892144D1-3A0E-4720-A025-F518F9BC634A}" type="presOf" srcId="{FAEDE884-1CF2-48C1-B13A-170ADAFA9A08}" destId="{5349D8FF-9B6C-43E1-BC48-3350488C1F0D}" srcOrd="0" destOrd="0" presId="urn:microsoft.com/office/officeart/2018/5/layout/IconCircleLabelList"/>
    <dgm:cxn modelId="{F2F7C6AC-D71F-49D0-9D95-74844D9A1726}" type="presParOf" srcId="{D02EA93E-2E0F-4674-BDC3-F0BCBEF29B09}" destId="{2836BC12-79E0-49CA-9AA3-833AE31C03DD}" srcOrd="0" destOrd="0" presId="urn:microsoft.com/office/officeart/2018/5/layout/IconCircleLabelList"/>
    <dgm:cxn modelId="{53EFCB67-28D8-4D0D-84A5-882EAE93D38C}" type="presParOf" srcId="{2836BC12-79E0-49CA-9AA3-833AE31C03DD}" destId="{98D4D455-8ACA-416C-9732-D4F0B896F925}" srcOrd="0" destOrd="0" presId="urn:microsoft.com/office/officeart/2018/5/layout/IconCircleLabelList"/>
    <dgm:cxn modelId="{614BA2B9-6E20-4E11-90A2-B9FD0A1F74F9}" type="presParOf" srcId="{2836BC12-79E0-49CA-9AA3-833AE31C03DD}" destId="{1F147D48-5368-4A71-A679-4FFCBDE9EAE9}" srcOrd="1" destOrd="0" presId="urn:microsoft.com/office/officeart/2018/5/layout/IconCircleLabelList"/>
    <dgm:cxn modelId="{C986FA17-D797-4DB0-9F70-5473B584D650}" type="presParOf" srcId="{2836BC12-79E0-49CA-9AA3-833AE31C03DD}" destId="{89494B0F-0E51-4085-9629-019E08146041}" srcOrd="2" destOrd="0" presId="urn:microsoft.com/office/officeart/2018/5/layout/IconCircleLabelList"/>
    <dgm:cxn modelId="{BDCF7020-DE56-4E96-BAAD-CF7AAD2F05A9}" type="presParOf" srcId="{2836BC12-79E0-49CA-9AA3-833AE31C03DD}" destId="{FCB65F17-C888-4116-8E21-96378D807CDB}" srcOrd="3" destOrd="0" presId="urn:microsoft.com/office/officeart/2018/5/layout/IconCircleLabelList"/>
    <dgm:cxn modelId="{EC926D04-A831-4194-B575-828086F3FF1B}" type="presParOf" srcId="{D02EA93E-2E0F-4674-BDC3-F0BCBEF29B09}" destId="{BBDFC419-4E6F-4807-AB2B-534DB8FFD27C}" srcOrd="1" destOrd="0" presId="urn:microsoft.com/office/officeart/2018/5/layout/IconCircleLabelList"/>
    <dgm:cxn modelId="{D1F946E7-6EC5-4AA8-95AE-67E390391286}" type="presParOf" srcId="{D02EA93E-2E0F-4674-BDC3-F0BCBEF29B09}" destId="{46A7B01D-1C55-49B0-90AF-BB3EE454CBFB}" srcOrd="2" destOrd="0" presId="urn:microsoft.com/office/officeart/2018/5/layout/IconCircleLabelList"/>
    <dgm:cxn modelId="{7E7155EA-D880-4574-A55A-DA08E1E01CCB}" type="presParOf" srcId="{46A7B01D-1C55-49B0-90AF-BB3EE454CBFB}" destId="{74711397-E423-4523-864A-7F016E3F32A2}" srcOrd="0" destOrd="0" presId="urn:microsoft.com/office/officeart/2018/5/layout/IconCircleLabelList"/>
    <dgm:cxn modelId="{32594C71-D336-4A85-9816-A4C33FD94CD2}" type="presParOf" srcId="{46A7B01D-1C55-49B0-90AF-BB3EE454CBFB}" destId="{008613AF-2F7D-4883-AB96-B5497E1FF545}" srcOrd="1" destOrd="0" presId="urn:microsoft.com/office/officeart/2018/5/layout/IconCircleLabelList"/>
    <dgm:cxn modelId="{BD4A2AB6-BDCF-46AD-991F-C98612B9BE63}" type="presParOf" srcId="{46A7B01D-1C55-49B0-90AF-BB3EE454CBFB}" destId="{FFA2263A-E23E-498F-BFA3-D8199A246CB9}" srcOrd="2" destOrd="0" presId="urn:microsoft.com/office/officeart/2018/5/layout/IconCircleLabelList"/>
    <dgm:cxn modelId="{DDFACC8E-D572-421F-86B4-8CE2EEDFE121}" type="presParOf" srcId="{46A7B01D-1C55-49B0-90AF-BB3EE454CBFB}" destId="{BCE174C6-DA22-4AF9-93B1-53EDA1312B80}" srcOrd="3" destOrd="0" presId="urn:microsoft.com/office/officeart/2018/5/layout/IconCircleLabelList"/>
    <dgm:cxn modelId="{CAD1DA17-5FCC-4E43-A479-78391F0A1BCA}" type="presParOf" srcId="{D02EA93E-2E0F-4674-BDC3-F0BCBEF29B09}" destId="{93041FAE-1A0C-4213-AA3C-E4CFE5A1CDE3}" srcOrd="3" destOrd="0" presId="urn:microsoft.com/office/officeart/2018/5/layout/IconCircleLabelList"/>
    <dgm:cxn modelId="{57354997-484D-42BE-B8B7-E51467D42CF8}" type="presParOf" srcId="{D02EA93E-2E0F-4674-BDC3-F0BCBEF29B09}" destId="{63D7623C-4CCB-4F17-9206-3FFBF0A7234D}" srcOrd="4" destOrd="0" presId="urn:microsoft.com/office/officeart/2018/5/layout/IconCircleLabelList"/>
    <dgm:cxn modelId="{BDB1DF9C-914C-49CB-931E-AE630ECDE422}" type="presParOf" srcId="{63D7623C-4CCB-4F17-9206-3FFBF0A7234D}" destId="{01A9414E-22F8-44AF-8400-0683CAA08CB0}" srcOrd="0" destOrd="0" presId="urn:microsoft.com/office/officeart/2018/5/layout/IconCircleLabelList"/>
    <dgm:cxn modelId="{7550D8A6-1861-4760-8869-71C642FD6361}" type="presParOf" srcId="{63D7623C-4CCB-4F17-9206-3FFBF0A7234D}" destId="{3DB3DB09-E0B9-4581-A6BC-6AB803509A8A}" srcOrd="1" destOrd="0" presId="urn:microsoft.com/office/officeart/2018/5/layout/IconCircleLabelList"/>
    <dgm:cxn modelId="{96EF48D4-3BBA-4020-939D-0440E22B6EE1}" type="presParOf" srcId="{63D7623C-4CCB-4F17-9206-3FFBF0A7234D}" destId="{2A0B92C0-8AA1-4F90-ABD1-FA8B05713347}" srcOrd="2" destOrd="0" presId="urn:microsoft.com/office/officeart/2018/5/layout/IconCircleLabelList"/>
    <dgm:cxn modelId="{C639B066-5B9A-490A-BB3E-EB7805805169}" type="presParOf" srcId="{63D7623C-4CCB-4F17-9206-3FFBF0A7234D}" destId="{5349D8FF-9B6C-43E1-BC48-3350488C1F0D}"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40C7125-BD7B-4B62-B759-A6773DE9D3E5}" type="doc">
      <dgm:prSet loTypeId="urn:microsoft.com/office/officeart/2016/7/layout/BasicLinearProcessNumbered" loCatId="process" qsTypeId="urn:microsoft.com/office/officeart/2005/8/quickstyle/simple1" qsCatId="simple" csTypeId="urn:microsoft.com/office/officeart/2005/8/colors/colorful2" csCatId="colorful"/>
      <dgm:spPr/>
      <dgm:t>
        <a:bodyPr/>
        <a:lstStyle/>
        <a:p>
          <a:endParaRPr lang="en-US"/>
        </a:p>
      </dgm:t>
    </dgm:pt>
    <dgm:pt modelId="{93CFDE03-A331-4BE4-8D48-42B72946BBE8}">
      <dgm:prSet/>
      <dgm:spPr/>
      <dgm:t>
        <a:bodyPr/>
        <a:lstStyle/>
        <a:p>
          <a:r>
            <a:rPr lang="en-NL"/>
            <a:t>Replace mesh network with something more reliable</a:t>
          </a:r>
          <a:endParaRPr lang="en-US"/>
        </a:p>
      </dgm:t>
    </dgm:pt>
    <dgm:pt modelId="{5ADA6951-0B98-49BA-8C3A-16F399F14E4E}" type="parTrans" cxnId="{5A921D9A-0582-464F-979A-4BEB6D69B360}">
      <dgm:prSet/>
      <dgm:spPr/>
      <dgm:t>
        <a:bodyPr/>
        <a:lstStyle/>
        <a:p>
          <a:endParaRPr lang="en-US"/>
        </a:p>
      </dgm:t>
    </dgm:pt>
    <dgm:pt modelId="{ACB718E1-EF0E-4492-8069-A1A4005926F6}" type="sibTrans" cxnId="{5A921D9A-0582-464F-979A-4BEB6D69B360}">
      <dgm:prSet phldrT="1" phldr="0"/>
      <dgm:spPr/>
      <dgm:t>
        <a:bodyPr/>
        <a:lstStyle/>
        <a:p>
          <a:r>
            <a:rPr lang="en-US"/>
            <a:t>1</a:t>
          </a:r>
        </a:p>
      </dgm:t>
    </dgm:pt>
    <dgm:pt modelId="{BAF2C5F4-5502-4471-841A-5A6469F3FEEE}">
      <dgm:prSet/>
      <dgm:spPr/>
      <dgm:t>
        <a:bodyPr/>
        <a:lstStyle/>
        <a:p>
          <a:r>
            <a:rPr lang="en-NL"/>
            <a:t>Improve control panel by enabling it to lock gates manually (by building administrator/security officer)</a:t>
          </a:r>
          <a:endParaRPr lang="en-US"/>
        </a:p>
      </dgm:t>
    </dgm:pt>
    <dgm:pt modelId="{4FC44993-3701-42C6-926E-793E538D7B4D}" type="parTrans" cxnId="{42501FCF-2BDB-4E72-8E9C-6AC84FF3D596}">
      <dgm:prSet/>
      <dgm:spPr/>
      <dgm:t>
        <a:bodyPr/>
        <a:lstStyle/>
        <a:p>
          <a:endParaRPr lang="en-US"/>
        </a:p>
      </dgm:t>
    </dgm:pt>
    <dgm:pt modelId="{39195A9D-5BF7-4133-8805-82F52381BDF2}" type="sibTrans" cxnId="{42501FCF-2BDB-4E72-8E9C-6AC84FF3D596}">
      <dgm:prSet phldrT="2" phldr="0"/>
      <dgm:spPr/>
      <dgm:t>
        <a:bodyPr/>
        <a:lstStyle/>
        <a:p>
          <a:r>
            <a:rPr lang="en-US"/>
            <a:t>2</a:t>
          </a:r>
        </a:p>
      </dgm:t>
    </dgm:pt>
    <dgm:pt modelId="{9CB0064B-6B5D-49A6-A8B9-3EB008B71E6E}">
      <dgm:prSet/>
      <dgm:spPr/>
      <dgm:t>
        <a:bodyPr/>
        <a:lstStyle/>
        <a:p>
          <a:r>
            <a:rPr lang="en-NL"/>
            <a:t>Replace ESP32 boards with better hardware</a:t>
          </a:r>
          <a:endParaRPr lang="en-US"/>
        </a:p>
      </dgm:t>
    </dgm:pt>
    <dgm:pt modelId="{26816E8B-FE0F-4962-A863-ED523B9B8756}" type="parTrans" cxnId="{B5EF0EC7-D302-4BA9-82FD-7E85721319C9}">
      <dgm:prSet/>
      <dgm:spPr/>
      <dgm:t>
        <a:bodyPr/>
        <a:lstStyle/>
        <a:p>
          <a:endParaRPr lang="en-US"/>
        </a:p>
      </dgm:t>
    </dgm:pt>
    <dgm:pt modelId="{59EDA9BD-79D5-44BB-8B3C-FF06003B26FF}" type="sibTrans" cxnId="{B5EF0EC7-D302-4BA9-82FD-7E85721319C9}">
      <dgm:prSet phldrT="3" phldr="0"/>
      <dgm:spPr/>
      <dgm:t>
        <a:bodyPr/>
        <a:lstStyle/>
        <a:p>
          <a:r>
            <a:rPr lang="en-US"/>
            <a:t>3</a:t>
          </a:r>
        </a:p>
      </dgm:t>
    </dgm:pt>
    <dgm:pt modelId="{3145A066-29B3-E74F-9660-BFBC068EABA1}" type="pres">
      <dgm:prSet presAssocID="{540C7125-BD7B-4B62-B759-A6773DE9D3E5}" presName="Name0" presStyleCnt="0">
        <dgm:presLayoutVars>
          <dgm:animLvl val="lvl"/>
          <dgm:resizeHandles val="exact"/>
        </dgm:presLayoutVars>
      </dgm:prSet>
      <dgm:spPr/>
    </dgm:pt>
    <dgm:pt modelId="{8975F0D7-F5BB-A64C-AA1A-E10191F3881C}" type="pres">
      <dgm:prSet presAssocID="{93CFDE03-A331-4BE4-8D48-42B72946BBE8}" presName="compositeNode" presStyleCnt="0">
        <dgm:presLayoutVars>
          <dgm:bulletEnabled val="1"/>
        </dgm:presLayoutVars>
      </dgm:prSet>
      <dgm:spPr/>
    </dgm:pt>
    <dgm:pt modelId="{A13CE649-A6F6-8E44-9BD6-2DB453CA2B81}" type="pres">
      <dgm:prSet presAssocID="{93CFDE03-A331-4BE4-8D48-42B72946BBE8}" presName="bgRect" presStyleLbl="bgAccFollowNode1" presStyleIdx="0" presStyleCnt="3"/>
      <dgm:spPr/>
    </dgm:pt>
    <dgm:pt modelId="{F5226381-AE07-824A-94E4-94A2677D8B4E}" type="pres">
      <dgm:prSet presAssocID="{ACB718E1-EF0E-4492-8069-A1A4005926F6}" presName="sibTransNodeCircle" presStyleLbl="alignNode1" presStyleIdx="0" presStyleCnt="6">
        <dgm:presLayoutVars>
          <dgm:chMax val="0"/>
          <dgm:bulletEnabled/>
        </dgm:presLayoutVars>
      </dgm:prSet>
      <dgm:spPr/>
    </dgm:pt>
    <dgm:pt modelId="{9EC1F731-A4C4-EC48-B0A1-103AA84BF46C}" type="pres">
      <dgm:prSet presAssocID="{93CFDE03-A331-4BE4-8D48-42B72946BBE8}" presName="bottomLine" presStyleLbl="alignNode1" presStyleIdx="1" presStyleCnt="6">
        <dgm:presLayoutVars/>
      </dgm:prSet>
      <dgm:spPr/>
    </dgm:pt>
    <dgm:pt modelId="{0FABEA83-CB5E-5F49-8DD5-C5CE40CD9E9B}" type="pres">
      <dgm:prSet presAssocID="{93CFDE03-A331-4BE4-8D48-42B72946BBE8}" presName="nodeText" presStyleLbl="bgAccFollowNode1" presStyleIdx="0" presStyleCnt="3">
        <dgm:presLayoutVars>
          <dgm:bulletEnabled val="1"/>
        </dgm:presLayoutVars>
      </dgm:prSet>
      <dgm:spPr/>
    </dgm:pt>
    <dgm:pt modelId="{FDFEB5DE-07DC-224B-816D-10D005142EEF}" type="pres">
      <dgm:prSet presAssocID="{ACB718E1-EF0E-4492-8069-A1A4005926F6}" presName="sibTrans" presStyleCnt="0"/>
      <dgm:spPr/>
    </dgm:pt>
    <dgm:pt modelId="{455A948D-83C3-4746-B149-AE0A6941B8A7}" type="pres">
      <dgm:prSet presAssocID="{BAF2C5F4-5502-4471-841A-5A6469F3FEEE}" presName="compositeNode" presStyleCnt="0">
        <dgm:presLayoutVars>
          <dgm:bulletEnabled val="1"/>
        </dgm:presLayoutVars>
      </dgm:prSet>
      <dgm:spPr/>
    </dgm:pt>
    <dgm:pt modelId="{BE8DA61C-6F9F-5541-9C8C-4015EA790137}" type="pres">
      <dgm:prSet presAssocID="{BAF2C5F4-5502-4471-841A-5A6469F3FEEE}" presName="bgRect" presStyleLbl="bgAccFollowNode1" presStyleIdx="1" presStyleCnt="3"/>
      <dgm:spPr/>
    </dgm:pt>
    <dgm:pt modelId="{9A026C35-44A7-7948-8A52-3982DCA40CA9}" type="pres">
      <dgm:prSet presAssocID="{39195A9D-5BF7-4133-8805-82F52381BDF2}" presName="sibTransNodeCircle" presStyleLbl="alignNode1" presStyleIdx="2" presStyleCnt="6">
        <dgm:presLayoutVars>
          <dgm:chMax val="0"/>
          <dgm:bulletEnabled/>
        </dgm:presLayoutVars>
      </dgm:prSet>
      <dgm:spPr/>
    </dgm:pt>
    <dgm:pt modelId="{2E193F2D-7395-D74B-971F-AA7CDED160E5}" type="pres">
      <dgm:prSet presAssocID="{BAF2C5F4-5502-4471-841A-5A6469F3FEEE}" presName="bottomLine" presStyleLbl="alignNode1" presStyleIdx="3" presStyleCnt="6">
        <dgm:presLayoutVars/>
      </dgm:prSet>
      <dgm:spPr/>
    </dgm:pt>
    <dgm:pt modelId="{2E370B70-B71A-1E49-B0A0-84195B92577D}" type="pres">
      <dgm:prSet presAssocID="{BAF2C5F4-5502-4471-841A-5A6469F3FEEE}" presName="nodeText" presStyleLbl="bgAccFollowNode1" presStyleIdx="1" presStyleCnt="3">
        <dgm:presLayoutVars>
          <dgm:bulletEnabled val="1"/>
        </dgm:presLayoutVars>
      </dgm:prSet>
      <dgm:spPr/>
    </dgm:pt>
    <dgm:pt modelId="{FD387BE3-605F-5B4A-9461-5139421724D9}" type="pres">
      <dgm:prSet presAssocID="{39195A9D-5BF7-4133-8805-82F52381BDF2}" presName="sibTrans" presStyleCnt="0"/>
      <dgm:spPr/>
    </dgm:pt>
    <dgm:pt modelId="{A2D900D4-4864-7E4A-BBB8-42859E24FDB7}" type="pres">
      <dgm:prSet presAssocID="{9CB0064B-6B5D-49A6-A8B9-3EB008B71E6E}" presName="compositeNode" presStyleCnt="0">
        <dgm:presLayoutVars>
          <dgm:bulletEnabled val="1"/>
        </dgm:presLayoutVars>
      </dgm:prSet>
      <dgm:spPr/>
    </dgm:pt>
    <dgm:pt modelId="{2D7758CD-3D51-1741-857B-061A2D3AFEB6}" type="pres">
      <dgm:prSet presAssocID="{9CB0064B-6B5D-49A6-A8B9-3EB008B71E6E}" presName="bgRect" presStyleLbl="bgAccFollowNode1" presStyleIdx="2" presStyleCnt="3"/>
      <dgm:spPr/>
    </dgm:pt>
    <dgm:pt modelId="{CCCCB1FF-4F42-C248-8D5B-9BB8D5084736}" type="pres">
      <dgm:prSet presAssocID="{59EDA9BD-79D5-44BB-8B3C-FF06003B26FF}" presName="sibTransNodeCircle" presStyleLbl="alignNode1" presStyleIdx="4" presStyleCnt="6">
        <dgm:presLayoutVars>
          <dgm:chMax val="0"/>
          <dgm:bulletEnabled/>
        </dgm:presLayoutVars>
      </dgm:prSet>
      <dgm:spPr/>
    </dgm:pt>
    <dgm:pt modelId="{71B0F925-15FC-824E-AE4B-BFC2679DC530}" type="pres">
      <dgm:prSet presAssocID="{9CB0064B-6B5D-49A6-A8B9-3EB008B71E6E}" presName="bottomLine" presStyleLbl="alignNode1" presStyleIdx="5" presStyleCnt="6">
        <dgm:presLayoutVars/>
      </dgm:prSet>
      <dgm:spPr/>
    </dgm:pt>
    <dgm:pt modelId="{4263A578-D172-2A43-A3FC-C714C60E6D10}" type="pres">
      <dgm:prSet presAssocID="{9CB0064B-6B5D-49A6-A8B9-3EB008B71E6E}" presName="nodeText" presStyleLbl="bgAccFollowNode1" presStyleIdx="2" presStyleCnt="3">
        <dgm:presLayoutVars>
          <dgm:bulletEnabled val="1"/>
        </dgm:presLayoutVars>
      </dgm:prSet>
      <dgm:spPr/>
    </dgm:pt>
  </dgm:ptLst>
  <dgm:cxnLst>
    <dgm:cxn modelId="{A0B0991C-5E94-7548-8265-FED629EB1242}" type="presOf" srcId="{BAF2C5F4-5502-4471-841A-5A6469F3FEEE}" destId="{2E370B70-B71A-1E49-B0A0-84195B92577D}" srcOrd="1" destOrd="0" presId="urn:microsoft.com/office/officeart/2016/7/layout/BasicLinearProcessNumbered"/>
    <dgm:cxn modelId="{71F7DD20-3908-C04E-ACA4-4B5E215CF236}" type="presOf" srcId="{93CFDE03-A331-4BE4-8D48-42B72946BBE8}" destId="{0FABEA83-CB5E-5F49-8DD5-C5CE40CD9E9B}" srcOrd="1" destOrd="0" presId="urn:microsoft.com/office/officeart/2016/7/layout/BasicLinearProcessNumbered"/>
    <dgm:cxn modelId="{11B13F3C-263A-A94A-8A9C-6F505EEB2B88}" type="presOf" srcId="{ACB718E1-EF0E-4492-8069-A1A4005926F6}" destId="{F5226381-AE07-824A-94E4-94A2677D8B4E}" srcOrd="0" destOrd="0" presId="urn:microsoft.com/office/officeart/2016/7/layout/BasicLinearProcessNumbered"/>
    <dgm:cxn modelId="{2BD01A7D-E9E7-2E4F-9B4A-AFD1BD36F0DF}" type="presOf" srcId="{9CB0064B-6B5D-49A6-A8B9-3EB008B71E6E}" destId="{2D7758CD-3D51-1741-857B-061A2D3AFEB6}" srcOrd="0" destOrd="0" presId="urn:microsoft.com/office/officeart/2016/7/layout/BasicLinearProcessNumbered"/>
    <dgm:cxn modelId="{9BEC2F87-2FE0-D743-B452-2BB3E30C33F6}" type="presOf" srcId="{BAF2C5F4-5502-4471-841A-5A6469F3FEEE}" destId="{BE8DA61C-6F9F-5541-9C8C-4015EA790137}" srcOrd="0" destOrd="0" presId="urn:microsoft.com/office/officeart/2016/7/layout/BasicLinearProcessNumbered"/>
    <dgm:cxn modelId="{7B00898A-8952-F546-AAD7-BA3349FD607C}" type="presOf" srcId="{93CFDE03-A331-4BE4-8D48-42B72946BBE8}" destId="{A13CE649-A6F6-8E44-9BD6-2DB453CA2B81}" srcOrd="0" destOrd="0" presId="urn:microsoft.com/office/officeart/2016/7/layout/BasicLinearProcessNumbered"/>
    <dgm:cxn modelId="{C086FB93-7CA6-2B4B-B56E-CE604FAB9A91}" type="presOf" srcId="{9CB0064B-6B5D-49A6-A8B9-3EB008B71E6E}" destId="{4263A578-D172-2A43-A3FC-C714C60E6D10}" srcOrd="1" destOrd="0" presId="urn:microsoft.com/office/officeart/2016/7/layout/BasicLinearProcessNumbered"/>
    <dgm:cxn modelId="{5A921D9A-0582-464F-979A-4BEB6D69B360}" srcId="{540C7125-BD7B-4B62-B759-A6773DE9D3E5}" destId="{93CFDE03-A331-4BE4-8D48-42B72946BBE8}" srcOrd="0" destOrd="0" parTransId="{5ADA6951-0B98-49BA-8C3A-16F399F14E4E}" sibTransId="{ACB718E1-EF0E-4492-8069-A1A4005926F6}"/>
    <dgm:cxn modelId="{94C0FB9B-68B6-B540-9241-70D04ACFAD04}" type="presOf" srcId="{540C7125-BD7B-4B62-B759-A6773DE9D3E5}" destId="{3145A066-29B3-E74F-9660-BFBC068EABA1}" srcOrd="0" destOrd="0" presId="urn:microsoft.com/office/officeart/2016/7/layout/BasicLinearProcessNumbered"/>
    <dgm:cxn modelId="{6E8C42B7-9E65-B34B-B04D-E9E472B1A623}" type="presOf" srcId="{59EDA9BD-79D5-44BB-8B3C-FF06003B26FF}" destId="{CCCCB1FF-4F42-C248-8D5B-9BB8D5084736}" srcOrd="0" destOrd="0" presId="urn:microsoft.com/office/officeart/2016/7/layout/BasicLinearProcessNumbered"/>
    <dgm:cxn modelId="{B5EF0EC7-D302-4BA9-82FD-7E85721319C9}" srcId="{540C7125-BD7B-4B62-B759-A6773DE9D3E5}" destId="{9CB0064B-6B5D-49A6-A8B9-3EB008B71E6E}" srcOrd="2" destOrd="0" parTransId="{26816E8B-FE0F-4962-A863-ED523B9B8756}" sibTransId="{59EDA9BD-79D5-44BB-8B3C-FF06003B26FF}"/>
    <dgm:cxn modelId="{42501FCF-2BDB-4E72-8E9C-6AC84FF3D596}" srcId="{540C7125-BD7B-4B62-B759-A6773DE9D3E5}" destId="{BAF2C5F4-5502-4471-841A-5A6469F3FEEE}" srcOrd="1" destOrd="0" parTransId="{4FC44993-3701-42C6-926E-793E538D7B4D}" sibTransId="{39195A9D-5BF7-4133-8805-82F52381BDF2}"/>
    <dgm:cxn modelId="{332CE3FF-FDF9-AA45-9239-30B75990035B}" type="presOf" srcId="{39195A9D-5BF7-4133-8805-82F52381BDF2}" destId="{9A026C35-44A7-7948-8A52-3982DCA40CA9}" srcOrd="0" destOrd="0" presId="urn:microsoft.com/office/officeart/2016/7/layout/BasicLinearProcessNumbered"/>
    <dgm:cxn modelId="{35081A54-F865-724C-A070-20CE2551630E}" type="presParOf" srcId="{3145A066-29B3-E74F-9660-BFBC068EABA1}" destId="{8975F0D7-F5BB-A64C-AA1A-E10191F3881C}" srcOrd="0" destOrd="0" presId="urn:microsoft.com/office/officeart/2016/7/layout/BasicLinearProcessNumbered"/>
    <dgm:cxn modelId="{BBEB8B6F-AD04-CA48-820F-D5378B149F5E}" type="presParOf" srcId="{8975F0D7-F5BB-A64C-AA1A-E10191F3881C}" destId="{A13CE649-A6F6-8E44-9BD6-2DB453CA2B81}" srcOrd="0" destOrd="0" presId="urn:microsoft.com/office/officeart/2016/7/layout/BasicLinearProcessNumbered"/>
    <dgm:cxn modelId="{6F7CE3CD-C68E-3549-BF66-4ACD28FB20F0}" type="presParOf" srcId="{8975F0D7-F5BB-A64C-AA1A-E10191F3881C}" destId="{F5226381-AE07-824A-94E4-94A2677D8B4E}" srcOrd="1" destOrd="0" presId="urn:microsoft.com/office/officeart/2016/7/layout/BasicLinearProcessNumbered"/>
    <dgm:cxn modelId="{3099B623-0F67-3D4A-8285-F350B7B0FF94}" type="presParOf" srcId="{8975F0D7-F5BB-A64C-AA1A-E10191F3881C}" destId="{9EC1F731-A4C4-EC48-B0A1-103AA84BF46C}" srcOrd="2" destOrd="0" presId="urn:microsoft.com/office/officeart/2016/7/layout/BasicLinearProcessNumbered"/>
    <dgm:cxn modelId="{3764FE56-2081-234C-8D99-60EFBD044F17}" type="presParOf" srcId="{8975F0D7-F5BB-A64C-AA1A-E10191F3881C}" destId="{0FABEA83-CB5E-5F49-8DD5-C5CE40CD9E9B}" srcOrd="3" destOrd="0" presId="urn:microsoft.com/office/officeart/2016/7/layout/BasicLinearProcessNumbered"/>
    <dgm:cxn modelId="{10389608-9D9D-DD4E-B413-5B55ECA0D820}" type="presParOf" srcId="{3145A066-29B3-E74F-9660-BFBC068EABA1}" destId="{FDFEB5DE-07DC-224B-816D-10D005142EEF}" srcOrd="1" destOrd="0" presId="urn:microsoft.com/office/officeart/2016/7/layout/BasicLinearProcessNumbered"/>
    <dgm:cxn modelId="{3FF6AD59-C60C-A141-995B-615CEF3601DF}" type="presParOf" srcId="{3145A066-29B3-E74F-9660-BFBC068EABA1}" destId="{455A948D-83C3-4746-B149-AE0A6941B8A7}" srcOrd="2" destOrd="0" presId="urn:microsoft.com/office/officeart/2016/7/layout/BasicLinearProcessNumbered"/>
    <dgm:cxn modelId="{4E6F80B7-381F-7942-A4C9-929443FA0AD2}" type="presParOf" srcId="{455A948D-83C3-4746-B149-AE0A6941B8A7}" destId="{BE8DA61C-6F9F-5541-9C8C-4015EA790137}" srcOrd="0" destOrd="0" presId="urn:microsoft.com/office/officeart/2016/7/layout/BasicLinearProcessNumbered"/>
    <dgm:cxn modelId="{8859EC48-9A56-EE43-898F-688430450E3D}" type="presParOf" srcId="{455A948D-83C3-4746-B149-AE0A6941B8A7}" destId="{9A026C35-44A7-7948-8A52-3982DCA40CA9}" srcOrd="1" destOrd="0" presId="urn:microsoft.com/office/officeart/2016/7/layout/BasicLinearProcessNumbered"/>
    <dgm:cxn modelId="{A77ECF22-594D-FB43-9B19-CCCBF13B4A3D}" type="presParOf" srcId="{455A948D-83C3-4746-B149-AE0A6941B8A7}" destId="{2E193F2D-7395-D74B-971F-AA7CDED160E5}" srcOrd="2" destOrd="0" presId="urn:microsoft.com/office/officeart/2016/7/layout/BasicLinearProcessNumbered"/>
    <dgm:cxn modelId="{07237C70-FC6D-E949-97C6-6654B27B7386}" type="presParOf" srcId="{455A948D-83C3-4746-B149-AE0A6941B8A7}" destId="{2E370B70-B71A-1E49-B0A0-84195B92577D}" srcOrd="3" destOrd="0" presId="urn:microsoft.com/office/officeart/2016/7/layout/BasicLinearProcessNumbered"/>
    <dgm:cxn modelId="{032BBCAE-B3A7-7D47-B84E-17493EF31C75}" type="presParOf" srcId="{3145A066-29B3-E74F-9660-BFBC068EABA1}" destId="{FD387BE3-605F-5B4A-9461-5139421724D9}" srcOrd="3" destOrd="0" presId="urn:microsoft.com/office/officeart/2016/7/layout/BasicLinearProcessNumbered"/>
    <dgm:cxn modelId="{1F805AE8-2766-A04E-99B1-401CC0689CB6}" type="presParOf" srcId="{3145A066-29B3-E74F-9660-BFBC068EABA1}" destId="{A2D900D4-4864-7E4A-BBB8-42859E24FDB7}" srcOrd="4" destOrd="0" presId="urn:microsoft.com/office/officeart/2016/7/layout/BasicLinearProcessNumbered"/>
    <dgm:cxn modelId="{3DC23581-462C-3846-931A-CCF93E3A6994}" type="presParOf" srcId="{A2D900D4-4864-7E4A-BBB8-42859E24FDB7}" destId="{2D7758CD-3D51-1741-857B-061A2D3AFEB6}" srcOrd="0" destOrd="0" presId="urn:microsoft.com/office/officeart/2016/7/layout/BasicLinearProcessNumbered"/>
    <dgm:cxn modelId="{CBA9E641-BE46-F545-A421-CA7A0CB01150}" type="presParOf" srcId="{A2D900D4-4864-7E4A-BBB8-42859E24FDB7}" destId="{CCCCB1FF-4F42-C248-8D5B-9BB8D5084736}" srcOrd="1" destOrd="0" presId="urn:microsoft.com/office/officeart/2016/7/layout/BasicLinearProcessNumbered"/>
    <dgm:cxn modelId="{610C0A68-08F4-D040-A142-6A2F8842E512}" type="presParOf" srcId="{A2D900D4-4864-7E4A-BBB8-42859E24FDB7}" destId="{71B0F925-15FC-824E-AE4B-BFC2679DC530}" srcOrd="2" destOrd="0" presId="urn:microsoft.com/office/officeart/2016/7/layout/BasicLinearProcessNumbered"/>
    <dgm:cxn modelId="{66D30968-DA7E-D743-B635-E27908A13272}" type="presParOf" srcId="{A2D900D4-4864-7E4A-BBB8-42859E24FDB7}" destId="{4263A578-D172-2A43-A3FC-C714C60E6D10}" srcOrd="3" destOrd="0" presId="urn:microsoft.com/office/officeart/2016/7/layout/BasicLinearProcessNumbered"/>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D4D455-8ACA-416C-9732-D4F0B896F925}">
      <dsp:nvSpPr>
        <dsp:cNvPr id="0" name=""/>
        <dsp:cNvSpPr/>
      </dsp:nvSpPr>
      <dsp:spPr>
        <a:xfrm>
          <a:off x="718664" y="202202"/>
          <a:ext cx="1955812" cy="1955812"/>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F147D48-5368-4A71-A679-4FFCBDE9EAE9}">
      <dsp:nvSpPr>
        <dsp:cNvPr id="0" name=""/>
        <dsp:cNvSpPr/>
      </dsp:nvSpPr>
      <dsp:spPr>
        <a:xfrm>
          <a:off x="1135476" y="619014"/>
          <a:ext cx="1122187" cy="112218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CB65F17-C888-4116-8E21-96378D807CDB}">
      <dsp:nvSpPr>
        <dsp:cNvPr id="0" name=""/>
        <dsp:cNvSpPr/>
      </dsp:nvSpPr>
      <dsp:spPr>
        <a:xfrm>
          <a:off x="93445" y="2767202"/>
          <a:ext cx="3206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90000"/>
            </a:lnSpc>
            <a:spcBef>
              <a:spcPct val="0"/>
            </a:spcBef>
            <a:spcAft>
              <a:spcPct val="35000"/>
            </a:spcAft>
            <a:buNone/>
            <a:defRPr cap="all"/>
          </a:pPr>
          <a:r>
            <a:rPr lang="en-NL" sz="1900" kern="1200"/>
            <a:t>Wireless mesh network functionality in final demo</a:t>
          </a:r>
          <a:endParaRPr lang="en-US" sz="1900" kern="1200"/>
        </a:p>
      </dsp:txBody>
      <dsp:txXfrm>
        <a:off x="93445" y="2767202"/>
        <a:ext cx="3206250" cy="720000"/>
      </dsp:txXfrm>
    </dsp:sp>
    <dsp:sp modelId="{74711397-E423-4523-864A-7F016E3F32A2}">
      <dsp:nvSpPr>
        <dsp:cNvPr id="0" name=""/>
        <dsp:cNvSpPr/>
      </dsp:nvSpPr>
      <dsp:spPr>
        <a:xfrm>
          <a:off x="4486008" y="202202"/>
          <a:ext cx="1955812" cy="1955812"/>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08613AF-2F7D-4883-AB96-B5497E1FF545}">
      <dsp:nvSpPr>
        <dsp:cNvPr id="0" name=""/>
        <dsp:cNvSpPr/>
      </dsp:nvSpPr>
      <dsp:spPr>
        <a:xfrm>
          <a:off x="4902820" y="619014"/>
          <a:ext cx="1122187" cy="112218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CE174C6-DA22-4AF9-93B1-53EDA1312B80}">
      <dsp:nvSpPr>
        <dsp:cNvPr id="0" name=""/>
        <dsp:cNvSpPr/>
      </dsp:nvSpPr>
      <dsp:spPr>
        <a:xfrm>
          <a:off x="3860789" y="2767202"/>
          <a:ext cx="3206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90000"/>
            </a:lnSpc>
            <a:spcBef>
              <a:spcPct val="0"/>
            </a:spcBef>
            <a:spcAft>
              <a:spcPct val="35000"/>
            </a:spcAft>
            <a:buNone/>
            <a:defRPr cap="all"/>
          </a:pPr>
          <a:r>
            <a:rPr lang="en-NL" sz="1900" kern="1200"/>
            <a:t>Commands from control </a:t>
          </a:r>
          <a:r>
            <a:rPr lang="en-GB" sz="1900" kern="1200"/>
            <a:t>panel</a:t>
          </a:r>
          <a:endParaRPr lang="en-US" sz="1900" kern="1200"/>
        </a:p>
      </dsp:txBody>
      <dsp:txXfrm>
        <a:off x="3860789" y="2767202"/>
        <a:ext cx="3206250" cy="720000"/>
      </dsp:txXfrm>
    </dsp:sp>
    <dsp:sp modelId="{01A9414E-22F8-44AF-8400-0683CAA08CB0}">
      <dsp:nvSpPr>
        <dsp:cNvPr id="0" name=""/>
        <dsp:cNvSpPr/>
      </dsp:nvSpPr>
      <dsp:spPr>
        <a:xfrm>
          <a:off x="8253352" y="202202"/>
          <a:ext cx="1955812" cy="1955812"/>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DB3DB09-E0B9-4581-A6BC-6AB803509A8A}">
      <dsp:nvSpPr>
        <dsp:cNvPr id="0" name=""/>
        <dsp:cNvSpPr/>
      </dsp:nvSpPr>
      <dsp:spPr>
        <a:xfrm>
          <a:off x="8670164" y="619014"/>
          <a:ext cx="1122187" cy="112218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349D8FF-9B6C-43E1-BC48-3350488C1F0D}">
      <dsp:nvSpPr>
        <dsp:cNvPr id="0" name=""/>
        <dsp:cNvSpPr/>
      </dsp:nvSpPr>
      <dsp:spPr>
        <a:xfrm>
          <a:off x="7628133" y="2767202"/>
          <a:ext cx="3206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90000"/>
            </a:lnSpc>
            <a:spcBef>
              <a:spcPct val="0"/>
            </a:spcBef>
            <a:spcAft>
              <a:spcPct val="35000"/>
            </a:spcAft>
            <a:buNone/>
            <a:defRPr cap="all"/>
          </a:pPr>
          <a:r>
            <a:rPr lang="en-GB" sz="1900" kern="1200"/>
            <a:t>Group communication </a:t>
          </a:r>
          <a:endParaRPr lang="en-US" sz="1900" kern="1200"/>
        </a:p>
      </dsp:txBody>
      <dsp:txXfrm>
        <a:off x="7628133" y="2767202"/>
        <a:ext cx="3206250"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3CE649-A6F6-8E44-9BD6-2DB453CA2B81}">
      <dsp:nvSpPr>
        <dsp:cNvPr id="0" name=""/>
        <dsp:cNvSpPr/>
      </dsp:nvSpPr>
      <dsp:spPr>
        <a:xfrm>
          <a:off x="0" y="0"/>
          <a:ext cx="3414946" cy="3689405"/>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66243" tIns="330200" rIns="266243" bIns="330200" numCol="1" spcCol="1270" anchor="t" anchorCtr="0">
          <a:noAutofit/>
        </a:bodyPr>
        <a:lstStyle/>
        <a:p>
          <a:pPr marL="0" lvl="0" indent="0" algn="l" defTabSz="977900">
            <a:lnSpc>
              <a:spcPct val="90000"/>
            </a:lnSpc>
            <a:spcBef>
              <a:spcPct val="0"/>
            </a:spcBef>
            <a:spcAft>
              <a:spcPct val="35000"/>
            </a:spcAft>
            <a:buNone/>
          </a:pPr>
          <a:r>
            <a:rPr lang="en-NL" sz="2200" kern="1200"/>
            <a:t>Replace mesh network with something more reliable</a:t>
          </a:r>
          <a:endParaRPr lang="en-US" sz="2200" kern="1200"/>
        </a:p>
      </dsp:txBody>
      <dsp:txXfrm>
        <a:off x="0" y="1401973"/>
        <a:ext cx="3414946" cy="2213643"/>
      </dsp:txXfrm>
    </dsp:sp>
    <dsp:sp modelId="{F5226381-AE07-824A-94E4-94A2677D8B4E}">
      <dsp:nvSpPr>
        <dsp:cNvPr id="0" name=""/>
        <dsp:cNvSpPr/>
      </dsp:nvSpPr>
      <dsp:spPr>
        <a:xfrm>
          <a:off x="1154062" y="368940"/>
          <a:ext cx="1106821" cy="1106821"/>
        </a:xfrm>
        <a:prstGeom prst="ellips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6292" tIns="12700" rIns="86292" bIns="12700" numCol="1" spcCol="1270" anchor="ctr" anchorCtr="0">
          <a:noAutofit/>
        </a:bodyPr>
        <a:lstStyle/>
        <a:p>
          <a:pPr marL="0" lvl="0" indent="0" algn="ctr" defTabSz="2133600">
            <a:lnSpc>
              <a:spcPct val="90000"/>
            </a:lnSpc>
            <a:spcBef>
              <a:spcPct val="0"/>
            </a:spcBef>
            <a:spcAft>
              <a:spcPct val="35000"/>
            </a:spcAft>
            <a:buNone/>
          </a:pPr>
          <a:r>
            <a:rPr lang="en-US" sz="4800" kern="1200"/>
            <a:t>1</a:t>
          </a:r>
        </a:p>
      </dsp:txBody>
      <dsp:txXfrm>
        <a:off x="1316152" y="531030"/>
        <a:ext cx="782641" cy="782641"/>
      </dsp:txXfrm>
    </dsp:sp>
    <dsp:sp modelId="{9EC1F731-A4C4-EC48-B0A1-103AA84BF46C}">
      <dsp:nvSpPr>
        <dsp:cNvPr id="0" name=""/>
        <dsp:cNvSpPr/>
      </dsp:nvSpPr>
      <dsp:spPr>
        <a:xfrm>
          <a:off x="0" y="3689333"/>
          <a:ext cx="3414946" cy="72"/>
        </a:xfrm>
        <a:prstGeom prst="rect">
          <a:avLst/>
        </a:prstGeom>
        <a:solidFill>
          <a:schemeClr val="accent2">
            <a:hueOff val="-291073"/>
            <a:satOff val="-16786"/>
            <a:lumOff val="1726"/>
            <a:alphaOff val="0"/>
          </a:schemeClr>
        </a:solidFill>
        <a:ln w="12700" cap="flat" cmpd="sng" algn="ctr">
          <a:solidFill>
            <a:schemeClr val="accent2">
              <a:hueOff val="-291073"/>
              <a:satOff val="-16786"/>
              <a:lumOff val="1726"/>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E8DA61C-6F9F-5541-9C8C-4015EA790137}">
      <dsp:nvSpPr>
        <dsp:cNvPr id="0" name=""/>
        <dsp:cNvSpPr/>
      </dsp:nvSpPr>
      <dsp:spPr>
        <a:xfrm>
          <a:off x="3756441" y="0"/>
          <a:ext cx="3414946" cy="3689405"/>
        </a:xfrm>
        <a:prstGeom prst="rect">
          <a:avLst/>
        </a:prstGeom>
        <a:solidFill>
          <a:schemeClr val="accent2">
            <a:tint val="40000"/>
            <a:alpha val="90000"/>
            <a:hueOff val="-424613"/>
            <a:satOff val="-37673"/>
            <a:lumOff val="-385"/>
            <a:alphaOff val="0"/>
          </a:schemeClr>
        </a:solidFill>
        <a:ln w="12700" cap="flat" cmpd="sng" algn="ctr">
          <a:solidFill>
            <a:schemeClr val="accent2">
              <a:tint val="40000"/>
              <a:alpha val="90000"/>
              <a:hueOff val="-424613"/>
              <a:satOff val="-37673"/>
              <a:lumOff val="-38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66243" tIns="330200" rIns="266243" bIns="330200" numCol="1" spcCol="1270" anchor="t" anchorCtr="0">
          <a:noAutofit/>
        </a:bodyPr>
        <a:lstStyle/>
        <a:p>
          <a:pPr marL="0" lvl="0" indent="0" algn="l" defTabSz="977900">
            <a:lnSpc>
              <a:spcPct val="90000"/>
            </a:lnSpc>
            <a:spcBef>
              <a:spcPct val="0"/>
            </a:spcBef>
            <a:spcAft>
              <a:spcPct val="35000"/>
            </a:spcAft>
            <a:buNone/>
          </a:pPr>
          <a:r>
            <a:rPr lang="en-NL" sz="2200" kern="1200"/>
            <a:t>Improve control panel by enabling it to lock gates manually (by building administrator/security officer)</a:t>
          </a:r>
          <a:endParaRPr lang="en-US" sz="2200" kern="1200"/>
        </a:p>
      </dsp:txBody>
      <dsp:txXfrm>
        <a:off x="3756441" y="1401973"/>
        <a:ext cx="3414946" cy="2213643"/>
      </dsp:txXfrm>
    </dsp:sp>
    <dsp:sp modelId="{9A026C35-44A7-7948-8A52-3982DCA40CA9}">
      <dsp:nvSpPr>
        <dsp:cNvPr id="0" name=""/>
        <dsp:cNvSpPr/>
      </dsp:nvSpPr>
      <dsp:spPr>
        <a:xfrm>
          <a:off x="4910503" y="368940"/>
          <a:ext cx="1106821" cy="1106821"/>
        </a:xfrm>
        <a:prstGeom prst="ellipse">
          <a:avLst/>
        </a:prstGeom>
        <a:solidFill>
          <a:schemeClr val="accent2">
            <a:hueOff val="-582145"/>
            <a:satOff val="-33571"/>
            <a:lumOff val="3451"/>
            <a:alphaOff val="0"/>
          </a:schemeClr>
        </a:solidFill>
        <a:ln w="12700" cap="flat" cmpd="sng" algn="ctr">
          <a:solidFill>
            <a:schemeClr val="accent2">
              <a:hueOff val="-582145"/>
              <a:satOff val="-33571"/>
              <a:lumOff val="345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6292" tIns="12700" rIns="86292" bIns="12700" numCol="1" spcCol="1270" anchor="ctr" anchorCtr="0">
          <a:noAutofit/>
        </a:bodyPr>
        <a:lstStyle/>
        <a:p>
          <a:pPr marL="0" lvl="0" indent="0" algn="ctr" defTabSz="2133600">
            <a:lnSpc>
              <a:spcPct val="90000"/>
            </a:lnSpc>
            <a:spcBef>
              <a:spcPct val="0"/>
            </a:spcBef>
            <a:spcAft>
              <a:spcPct val="35000"/>
            </a:spcAft>
            <a:buNone/>
          </a:pPr>
          <a:r>
            <a:rPr lang="en-US" sz="4800" kern="1200"/>
            <a:t>2</a:t>
          </a:r>
        </a:p>
      </dsp:txBody>
      <dsp:txXfrm>
        <a:off x="5072593" y="531030"/>
        <a:ext cx="782641" cy="782641"/>
      </dsp:txXfrm>
    </dsp:sp>
    <dsp:sp modelId="{2E193F2D-7395-D74B-971F-AA7CDED160E5}">
      <dsp:nvSpPr>
        <dsp:cNvPr id="0" name=""/>
        <dsp:cNvSpPr/>
      </dsp:nvSpPr>
      <dsp:spPr>
        <a:xfrm>
          <a:off x="3756441" y="3689333"/>
          <a:ext cx="3414946" cy="72"/>
        </a:xfrm>
        <a:prstGeom prst="rect">
          <a:avLst/>
        </a:prstGeom>
        <a:solidFill>
          <a:schemeClr val="accent2">
            <a:hueOff val="-873218"/>
            <a:satOff val="-50357"/>
            <a:lumOff val="5177"/>
            <a:alphaOff val="0"/>
          </a:schemeClr>
        </a:solidFill>
        <a:ln w="12700" cap="flat" cmpd="sng" algn="ctr">
          <a:solidFill>
            <a:schemeClr val="accent2">
              <a:hueOff val="-873218"/>
              <a:satOff val="-50357"/>
              <a:lumOff val="5177"/>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D7758CD-3D51-1741-857B-061A2D3AFEB6}">
      <dsp:nvSpPr>
        <dsp:cNvPr id="0" name=""/>
        <dsp:cNvSpPr/>
      </dsp:nvSpPr>
      <dsp:spPr>
        <a:xfrm>
          <a:off x="7512882" y="0"/>
          <a:ext cx="3414946" cy="3689405"/>
        </a:xfrm>
        <a:prstGeom prst="rect">
          <a:avLst/>
        </a:prstGeom>
        <a:solidFill>
          <a:schemeClr val="accent2">
            <a:tint val="40000"/>
            <a:alpha val="90000"/>
            <a:hueOff val="-849226"/>
            <a:satOff val="-75346"/>
            <a:lumOff val="-769"/>
            <a:alphaOff val="0"/>
          </a:schemeClr>
        </a:solidFill>
        <a:ln w="12700" cap="flat" cmpd="sng" algn="ctr">
          <a:solidFill>
            <a:schemeClr val="accent2">
              <a:tint val="40000"/>
              <a:alpha val="90000"/>
              <a:hueOff val="-849226"/>
              <a:satOff val="-75346"/>
              <a:lumOff val="-76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66243" tIns="330200" rIns="266243" bIns="330200" numCol="1" spcCol="1270" anchor="t" anchorCtr="0">
          <a:noAutofit/>
        </a:bodyPr>
        <a:lstStyle/>
        <a:p>
          <a:pPr marL="0" lvl="0" indent="0" algn="l" defTabSz="977900">
            <a:lnSpc>
              <a:spcPct val="90000"/>
            </a:lnSpc>
            <a:spcBef>
              <a:spcPct val="0"/>
            </a:spcBef>
            <a:spcAft>
              <a:spcPct val="35000"/>
            </a:spcAft>
            <a:buNone/>
          </a:pPr>
          <a:r>
            <a:rPr lang="en-NL" sz="2200" kern="1200"/>
            <a:t>Replace ESP32 boards with better hardware</a:t>
          </a:r>
          <a:endParaRPr lang="en-US" sz="2200" kern="1200"/>
        </a:p>
      </dsp:txBody>
      <dsp:txXfrm>
        <a:off x="7512882" y="1401973"/>
        <a:ext cx="3414946" cy="2213643"/>
      </dsp:txXfrm>
    </dsp:sp>
    <dsp:sp modelId="{CCCCB1FF-4F42-C248-8D5B-9BB8D5084736}">
      <dsp:nvSpPr>
        <dsp:cNvPr id="0" name=""/>
        <dsp:cNvSpPr/>
      </dsp:nvSpPr>
      <dsp:spPr>
        <a:xfrm>
          <a:off x="8666944" y="368940"/>
          <a:ext cx="1106821" cy="1106821"/>
        </a:xfrm>
        <a:prstGeom prst="ellipse">
          <a:avLst/>
        </a:prstGeom>
        <a:solidFill>
          <a:schemeClr val="accent2">
            <a:hueOff val="-1164290"/>
            <a:satOff val="-67142"/>
            <a:lumOff val="6902"/>
            <a:alphaOff val="0"/>
          </a:schemeClr>
        </a:solidFill>
        <a:ln w="12700" cap="flat" cmpd="sng" algn="ctr">
          <a:solidFill>
            <a:schemeClr val="accent2">
              <a:hueOff val="-1164290"/>
              <a:satOff val="-67142"/>
              <a:lumOff val="690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6292" tIns="12700" rIns="86292" bIns="12700" numCol="1" spcCol="1270" anchor="ctr" anchorCtr="0">
          <a:noAutofit/>
        </a:bodyPr>
        <a:lstStyle/>
        <a:p>
          <a:pPr marL="0" lvl="0" indent="0" algn="ctr" defTabSz="2133600">
            <a:lnSpc>
              <a:spcPct val="90000"/>
            </a:lnSpc>
            <a:spcBef>
              <a:spcPct val="0"/>
            </a:spcBef>
            <a:spcAft>
              <a:spcPct val="35000"/>
            </a:spcAft>
            <a:buNone/>
          </a:pPr>
          <a:r>
            <a:rPr lang="en-US" sz="4800" kern="1200"/>
            <a:t>3</a:t>
          </a:r>
        </a:p>
      </dsp:txBody>
      <dsp:txXfrm>
        <a:off x="8829034" y="531030"/>
        <a:ext cx="782641" cy="782641"/>
      </dsp:txXfrm>
    </dsp:sp>
    <dsp:sp modelId="{71B0F925-15FC-824E-AE4B-BFC2679DC530}">
      <dsp:nvSpPr>
        <dsp:cNvPr id="0" name=""/>
        <dsp:cNvSpPr/>
      </dsp:nvSpPr>
      <dsp:spPr>
        <a:xfrm>
          <a:off x="7512882" y="3689333"/>
          <a:ext cx="3414946" cy="72"/>
        </a:xfrm>
        <a:prstGeom prst="rect">
          <a:avLst/>
        </a:prstGeom>
        <a:solidFill>
          <a:schemeClr val="accent2">
            <a:hueOff val="-1455363"/>
            <a:satOff val="-83928"/>
            <a:lumOff val="8628"/>
            <a:alphaOff val="0"/>
          </a:schemeClr>
        </a:solidFill>
        <a:ln w="12700" cap="flat" cmpd="sng" algn="ctr">
          <a:solidFill>
            <a:schemeClr val="accent2">
              <a:hueOff val="-1455363"/>
              <a:satOff val="-83928"/>
              <a:lumOff val="862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xml><?xml version="1.0" encoding="utf-8"?>
<dgm:layoutDef xmlns:dgm="http://schemas.openxmlformats.org/drawingml/2006/diagram" xmlns:a="http://schemas.openxmlformats.org/drawingml/2006/main" uniqueId="urn:microsoft.com/office/officeart/2016/7/layout/BasicLinearProcessNumbered">
  <dgm:title val="Basic Linear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1"/>
      <dgm:constr type="primFontSz" for="des" forName="sibTransNodeCircle" op="equ"/>
      <dgm:constr type="primFontSz" for="des" forName="nodeText" op="equ"/>
      <dgm:constr type="h" for="des" forName="sibTransNodeCircle" op="equ"/>
      <dgm:constr type="w" for="des" forName="sibTransNodeCircle" op="equ"/>
    </dgm:constrLst>
    <dgm:ruleLst>
      <dgm:rule type="h" val="NaN" fact="1.2" max="NaN"/>
    </dgm:ruleLst>
    <dgm:forEach name="Name4" axis="ch" ptType="node">
      <dgm:layoutNode name="compositeNode">
        <dgm:varLst>
          <dgm:bulletEnabled val="1"/>
        </dgm:varLst>
        <dgm:alg type="composite"/>
        <dgm:constrLst>
          <dgm:constr type="h" refType="w" op="lte" fact="1.4"/>
          <dgm:constr type="w" for="ch" forName="bgRect" refType="w"/>
          <dgm:constr type="h" for="ch" forName="bgRect" refType="h"/>
          <dgm:constr type="t" for="ch" forName="bgRect"/>
          <dgm:constr type="l" for="ch" forName="bgRect"/>
          <dgm:constr type="h" for="ch" forName="sibTransNodeCircle" refType="h" refFor="ch" refForName="bgRect" fact="0.3"/>
          <dgm:constr type="w" for="ch" forName="sibTransNodeCircle" refType="h" refFor="ch" refForName="sibTransNodeCircle"/>
          <dgm:constr type="ctrX" for="ch" forName="sibTransNodeCircle" refType="w" fact="0.5"/>
          <dgm:constr type="ctrY" for="ch" forName="sibTransNodeCircle" refType="h" fact="0.25"/>
          <dgm:constr type="r" for="ch" forName="nodeText" refType="r" refFor="ch" refForName="bgRect"/>
          <dgm:constr type="h" for="ch" forName="nodeText" refType="h" refFor="ch" refForName="bgRect" fact="0.6"/>
          <dgm:constr type="t" for="ch" forName="nodeText" refType="h" refFor="ch" refForName="bgRect" fact="0.38"/>
          <dgm:constr type="b" for="ch" forName="bottomLine" refType="b" refFor="ch" refForName="bgRect"/>
          <dgm:constr type="w" for="ch" forName="bottomLine" refType="w" refFor="ch" refForName="bgRect"/>
          <dgm:constr type="h" for="ch" forName="bottomLine" val="0.002"/>
        </dgm:constrLst>
        <dgm:ruleLst/>
        <dgm:layoutNode name="bgRect" styleLbl="bgAccFollowNode1">
          <dgm:alg type="sp"/>
          <dgm:shape xmlns:r="http://schemas.openxmlformats.org/officeDocument/2006/relationships" type="rect" r:blip="">
            <dgm:adjLst/>
          </dgm:shape>
          <dgm:presOf axis="self"/>
          <dgm:constrLst/>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alg>
            <dgm:shape xmlns:r="http://schemas.openxmlformats.org/officeDocument/2006/relationships" type="ellipse" r:blip="">
              <dgm:adjLst/>
            </dgm:shape>
            <dgm:constrLst>
              <dgm:constr type="w" refType="h" op="lte"/>
              <dgm:constr type="primFontSz" val="48"/>
              <dgm:constr type="tMarg" val="1"/>
              <dgm:constr type="lMarg" refType="w" fact="0.221"/>
              <dgm:constr type="rMarg" refType="w" fact="0.221"/>
              <dgm:constr type="bMarg" val="1"/>
            </dgm:constrLst>
            <dgm:ruleLst>
              <dgm:rule type="primFontSz" val="14" fact="NaN" max="NaN"/>
            </dgm:ruleLst>
          </dgm:layoutNode>
        </dgm:forEach>
        <dgm:layoutNode name="bottomLine" styleLbl="alignNode1">
          <dgm:varLst/>
          <dgm:presOf/>
          <dgm:alg type="sp"/>
          <dgm:shape xmlns:r="http://schemas.openxmlformats.org/officeDocument/2006/relationships" type="rect" r:blip="">
            <dgm:adjLst/>
          </dgm:shape>
          <dgm:constrLst/>
          <dgm:ruleLst/>
        </dgm:layoutNode>
        <dgm:layoutNode name="nodeText" styleLbl="bgAccFollowNode1" moveWith="bgRect">
          <dgm:varLst>
            <dgm:bulletEnabled val="1"/>
          </dgm:varLst>
          <dgm:alg type="tx">
            <dgm:param type="parTxLTRAlign" val="l"/>
            <dgm:param type="parTxRTLAlign" val="r"/>
            <dgm:param type="txAnchorVert" val="t"/>
          </dgm:alg>
          <dgm:shape xmlns:r="http://schemas.openxmlformats.org/officeDocument/2006/relationships" type="rect" r:blip="" zOrderOff="-1" hideGeom="1">
            <dgm:adjLst/>
          </dgm:shape>
          <dgm:presOf axis="desOrSelf" ptType="node"/>
          <dgm:constrLst>
            <dgm:constr type="primFontSz" val="26"/>
            <dgm:constr type="tMarg" val="26"/>
            <dgm:constr type="lMarg" refType="w" fact="0.221"/>
            <dgm:constr type="rMarg" refType="w" fact="0.221"/>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2A68C5-60B9-F94E-95D9-3982715F702A}"/>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NL"/>
          </a:p>
        </p:txBody>
      </p:sp>
      <p:sp>
        <p:nvSpPr>
          <p:cNvPr id="3" name="Subtitle 2">
            <a:extLst>
              <a:ext uri="{FF2B5EF4-FFF2-40B4-BE49-F238E27FC236}">
                <a16:creationId xmlns:a16="http://schemas.microsoft.com/office/drawing/2014/main" id="{BB2F079F-7EB7-A147-975E-BB1B2950FBB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NL"/>
          </a:p>
        </p:txBody>
      </p:sp>
      <p:sp>
        <p:nvSpPr>
          <p:cNvPr id="4" name="Date Placeholder 3">
            <a:extLst>
              <a:ext uri="{FF2B5EF4-FFF2-40B4-BE49-F238E27FC236}">
                <a16:creationId xmlns:a16="http://schemas.microsoft.com/office/drawing/2014/main" id="{DBE0AB11-9267-5B4C-AB15-F4E86E7C4823}"/>
              </a:ext>
            </a:extLst>
          </p:cNvPr>
          <p:cNvSpPr>
            <a:spLocks noGrp="1"/>
          </p:cNvSpPr>
          <p:nvPr>
            <p:ph type="dt" sz="half" idx="10"/>
          </p:nvPr>
        </p:nvSpPr>
        <p:spPr/>
        <p:txBody>
          <a:bodyPr/>
          <a:lstStyle/>
          <a:p>
            <a:fld id="{17DA22C8-4A1D-0A4A-92B0-6B6D5D64DB31}" type="datetimeFigureOut">
              <a:rPr lang="en-NL" smtClean="0"/>
              <a:t>21/06/2021</a:t>
            </a:fld>
            <a:endParaRPr lang="en-NL"/>
          </a:p>
        </p:txBody>
      </p:sp>
      <p:sp>
        <p:nvSpPr>
          <p:cNvPr id="5" name="Footer Placeholder 4">
            <a:extLst>
              <a:ext uri="{FF2B5EF4-FFF2-40B4-BE49-F238E27FC236}">
                <a16:creationId xmlns:a16="http://schemas.microsoft.com/office/drawing/2014/main" id="{164A3CAB-E802-B940-A22E-06B7B63FB6E9}"/>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0B79E220-3AA9-8B43-9DDB-D3F661C10F79}"/>
              </a:ext>
            </a:extLst>
          </p:cNvPr>
          <p:cNvSpPr>
            <a:spLocks noGrp="1"/>
          </p:cNvSpPr>
          <p:nvPr>
            <p:ph type="sldNum" sz="quarter" idx="12"/>
          </p:nvPr>
        </p:nvSpPr>
        <p:spPr/>
        <p:txBody>
          <a:bodyPr/>
          <a:lstStyle/>
          <a:p>
            <a:fld id="{347DC83B-3D74-F945-9F1F-DE48F3ED09DD}" type="slidenum">
              <a:rPr lang="en-NL" smtClean="0"/>
              <a:t>‹#›</a:t>
            </a:fld>
            <a:endParaRPr lang="en-NL"/>
          </a:p>
        </p:txBody>
      </p:sp>
    </p:spTree>
    <p:extLst>
      <p:ext uri="{BB962C8B-B14F-4D97-AF65-F5344CB8AC3E}">
        <p14:creationId xmlns:p14="http://schemas.microsoft.com/office/powerpoint/2010/main" val="21298955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C49B73-9541-8F45-83C9-CDC8BDC4F5C9}"/>
              </a:ext>
            </a:extLst>
          </p:cNvPr>
          <p:cNvSpPr>
            <a:spLocks noGrp="1"/>
          </p:cNvSpPr>
          <p:nvPr>
            <p:ph type="title"/>
          </p:nvPr>
        </p:nvSpPr>
        <p:spPr/>
        <p:txBody>
          <a:bodyPr/>
          <a:lstStyle/>
          <a:p>
            <a:r>
              <a:rPr lang="en-GB"/>
              <a:t>Click to edit Master title style</a:t>
            </a:r>
            <a:endParaRPr lang="en-NL"/>
          </a:p>
        </p:txBody>
      </p:sp>
      <p:sp>
        <p:nvSpPr>
          <p:cNvPr id="3" name="Vertical Text Placeholder 2">
            <a:extLst>
              <a:ext uri="{FF2B5EF4-FFF2-40B4-BE49-F238E27FC236}">
                <a16:creationId xmlns:a16="http://schemas.microsoft.com/office/drawing/2014/main" id="{D4DCE482-F924-9148-91B5-1068D316C4B4}"/>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4" name="Date Placeholder 3">
            <a:extLst>
              <a:ext uri="{FF2B5EF4-FFF2-40B4-BE49-F238E27FC236}">
                <a16:creationId xmlns:a16="http://schemas.microsoft.com/office/drawing/2014/main" id="{379EA439-85C7-9C4C-9E53-C0B49A2C01D4}"/>
              </a:ext>
            </a:extLst>
          </p:cNvPr>
          <p:cNvSpPr>
            <a:spLocks noGrp="1"/>
          </p:cNvSpPr>
          <p:nvPr>
            <p:ph type="dt" sz="half" idx="10"/>
          </p:nvPr>
        </p:nvSpPr>
        <p:spPr/>
        <p:txBody>
          <a:bodyPr/>
          <a:lstStyle/>
          <a:p>
            <a:fld id="{17DA22C8-4A1D-0A4A-92B0-6B6D5D64DB31}" type="datetimeFigureOut">
              <a:rPr lang="en-NL" smtClean="0"/>
              <a:t>21/06/2021</a:t>
            </a:fld>
            <a:endParaRPr lang="en-NL"/>
          </a:p>
        </p:txBody>
      </p:sp>
      <p:sp>
        <p:nvSpPr>
          <p:cNvPr id="5" name="Footer Placeholder 4">
            <a:extLst>
              <a:ext uri="{FF2B5EF4-FFF2-40B4-BE49-F238E27FC236}">
                <a16:creationId xmlns:a16="http://schemas.microsoft.com/office/drawing/2014/main" id="{76810579-FE97-F841-B009-4C6033721F7B}"/>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BDEBD022-41F9-1648-8140-AA2CC2C4F8F6}"/>
              </a:ext>
            </a:extLst>
          </p:cNvPr>
          <p:cNvSpPr>
            <a:spLocks noGrp="1"/>
          </p:cNvSpPr>
          <p:nvPr>
            <p:ph type="sldNum" sz="quarter" idx="12"/>
          </p:nvPr>
        </p:nvSpPr>
        <p:spPr/>
        <p:txBody>
          <a:bodyPr/>
          <a:lstStyle/>
          <a:p>
            <a:fld id="{347DC83B-3D74-F945-9F1F-DE48F3ED09DD}" type="slidenum">
              <a:rPr lang="en-NL" smtClean="0"/>
              <a:t>‹#›</a:t>
            </a:fld>
            <a:endParaRPr lang="en-NL"/>
          </a:p>
        </p:txBody>
      </p:sp>
    </p:spTree>
    <p:extLst>
      <p:ext uri="{BB962C8B-B14F-4D97-AF65-F5344CB8AC3E}">
        <p14:creationId xmlns:p14="http://schemas.microsoft.com/office/powerpoint/2010/main" val="31222847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6F84563-FBC3-4948-864D-0591DDE6575B}"/>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NL"/>
          </a:p>
        </p:txBody>
      </p:sp>
      <p:sp>
        <p:nvSpPr>
          <p:cNvPr id="3" name="Vertical Text Placeholder 2">
            <a:extLst>
              <a:ext uri="{FF2B5EF4-FFF2-40B4-BE49-F238E27FC236}">
                <a16:creationId xmlns:a16="http://schemas.microsoft.com/office/drawing/2014/main" id="{006ACA73-777B-984A-9518-635ECD55AD05}"/>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4" name="Date Placeholder 3">
            <a:extLst>
              <a:ext uri="{FF2B5EF4-FFF2-40B4-BE49-F238E27FC236}">
                <a16:creationId xmlns:a16="http://schemas.microsoft.com/office/drawing/2014/main" id="{C96D8EA5-A8A7-6D42-8F16-D2FB2D0C6FC3}"/>
              </a:ext>
            </a:extLst>
          </p:cNvPr>
          <p:cNvSpPr>
            <a:spLocks noGrp="1"/>
          </p:cNvSpPr>
          <p:nvPr>
            <p:ph type="dt" sz="half" idx="10"/>
          </p:nvPr>
        </p:nvSpPr>
        <p:spPr/>
        <p:txBody>
          <a:bodyPr/>
          <a:lstStyle/>
          <a:p>
            <a:fld id="{17DA22C8-4A1D-0A4A-92B0-6B6D5D64DB31}" type="datetimeFigureOut">
              <a:rPr lang="en-NL" smtClean="0"/>
              <a:t>21/06/2021</a:t>
            </a:fld>
            <a:endParaRPr lang="en-NL"/>
          </a:p>
        </p:txBody>
      </p:sp>
      <p:sp>
        <p:nvSpPr>
          <p:cNvPr id="5" name="Footer Placeholder 4">
            <a:extLst>
              <a:ext uri="{FF2B5EF4-FFF2-40B4-BE49-F238E27FC236}">
                <a16:creationId xmlns:a16="http://schemas.microsoft.com/office/drawing/2014/main" id="{B6BE71CD-2A2A-DF40-BA50-BDAA570FF40F}"/>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54307B1C-E394-4840-9389-3D08E8B2506C}"/>
              </a:ext>
            </a:extLst>
          </p:cNvPr>
          <p:cNvSpPr>
            <a:spLocks noGrp="1"/>
          </p:cNvSpPr>
          <p:nvPr>
            <p:ph type="sldNum" sz="quarter" idx="12"/>
          </p:nvPr>
        </p:nvSpPr>
        <p:spPr/>
        <p:txBody>
          <a:bodyPr/>
          <a:lstStyle/>
          <a:p>
            <a:fld id="{347DC83B-3D74-F945-9F1F-DE48F3ED09DD}" type="slidenum">
              <a:rPr lang="en-NL" smtClean="0"/>
              <a:t>‹#›</a:t>
            </a:fld>
            <a:endParaRPr lang="en-NL"/>
          </a:p>
        </p:txBody>
      </p:sp>
    </p:spTree>
    <p:extLst>
      <p:ext uri="{BB962C8B-B14F-4D97-AF65-F5344CB8AC3E}">
        <p14:creationId xmlns:p14="http://schemas.microsoft.com/office/powerpoint/2010/main" val="1294829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E1A935-D5CA-F541-A0F2-B060BE279D9E}"/>
              </a:ext>
            </a:extLst>
          </p:cNvPr>
          <p:cNvSpPr>
            <a:spLocks noGrp="1"/>
          </p:cNvSpPr>
          <p:nvPr>
            <p:ph type="title"/>
          </p:nvPr>
        </p:nvSpPr>
        <p:spPr/>
        <p:txBody>
          <a:bodyPr/>
          <a:lstStyle/>
          <a:p>
            <a:r>
              <a:rPr lang="en-GB"/>
              <a:t>Click to edit Master title style</a:t>
            </a:r>
            <a:endParaRPr lang="en-NL"/>
          </a:p>
        </p:txBody>
      </p:sp>
      <p:sp>
        <p:nvSpPr>
          <p:cNvPr id="3" name="Content Placeholder 2">
            <a:extLst>
              <a:ext uri="{FF2B5EF4-FFF2-40B4-BE49-F238E27FC236}">
                <a16:creationId xmlns:a16="http://schemas.microsoft.com/office/drawing/2014/main" id="{A5CB0B3A-17BE-1C4D-9CAA-AC9082D8AF6D}"/>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4" name="Date Placeholder 3">
            <a:extLst>
              <a:ext uri="{FF2B5EF4-FFF2-40B4-BE49-F238E27FC236}">
                <a16:creationId xmlns:a16="http://schemas.microsoft.com/office/drawing/2014/main" id="{E9EC189B-BD2E-7F48-8608-6F71E9EECED8}"/>
              </a:ext>
            </a:extLst>
          </p:cNvPr>
          <p:cNvSpPr>
            <a:spLocks noGrp="1"/>
          </p:cNvSpPr>
          <p:nvPr>
            <p:ph type="dt" sz="half" idx="10"/>
          </p:nvPr>
        </p:nvSpPr>
        <p:spPr/>
        <p:txBody>
          <a:bodyPr/>
          <a:lstStyle/>
          <a:p>
            <a:fld id="{17DA22C8-4A1D-0A4A-92B0-6B6D5D64DB31}" type="datetimeFigureOut">
              <a:rPr lang="en-NL" smtClean="0"/>
              <a:t>21/06/2021</a:t>
            </a:fld>
            <a:endParaRPr lang="en-NL"/>
          </a:p>
        </p:txBody>
      </p:sp>
      <p:sp>
        <p:nvSpPr>
          <p:cNvPr id="5" name="Footer Placeholder 4">
            <a:extLst>
              <a:ext uri="{FF2B5EF4-FFF2-40B4-BE49-F238E27FC236}">
                <a16:creationId xmlns:a16="http://schemas.microsoft.com/office/drawing/2014/main" id="{5EC9D5E1-DE25-D34A-8FF2-52086FED59A5}"/>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6326A078-07B3-3F41-A9E3-15ABDCC164A6}"/>
              </a:ext>
            </a:extLst>
          </p:cNvPr>
          <p:cNvSpPr>
            <a:spLocks noGrp="1"/>
          </p:cNvSpPr>
          <p:nvPr>
            <p:ph type="sldNum" sz="quarter" idx="12"/>
          </p:nvPr>
        </p:nvSpPr>
        <p:spPr/>
        <p:txBody>
          <a:bodyPr/>
          <a:lstStyle/>
          <a:p>
            <a:fld id="{347DC83B-3D74-F945-9F1F-DE48F3ED09DD}" type="slidenum">
              <a:rPr lang="en-NL" smtClean="0"/>
              <a:t>‹#›</a:t>
            </a:fld>
            <a:endParaRPr lang="en-NL"/>
          </a:p>
        </p:txBody>
      </p:sp>
    </p:spTree>
    <p:extLst>
      <p:ext uri="{BB962C8B-B14F-4D97-AF65-F5344CB8AC3E}">
        <p14:creationId xmlns:p14="http://schemas.microsoft.com/office/powerpoint/2010/main" val="41707974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923E3-0712-5B4F-806D-4F20DF8CB2C4}"/>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NL"/>
          </a:p>
        </p:txBody>
      </p:sp>
      <p:sp>
        <p:nvSpPr>
          <p:cNvPr id="3" name="Text Placeholder 2">
            <a:extLst>
              <a:ext uri="{FF2B5EF4-FFF2-40B4-BE49-F238E27FC236}">
                <a16:creationId xmlns:a16="http://schemas.microsoft.com/office/drawing/2014/main" id="{CADCF0D8-4A59-FD4C-9F11-1D5D83CA29C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3982792B-2FF1-E048-904F-012061783EDB}"/>
              </a:ext>
            </a:extLst>
          </p:cNvPr>
          <p:cNvSpPr>
            <a:spLocks noGrp="1"/>
          </p:cNvSpPr>
          <p:nvPr>
            <p:ph type="dt" sz="half" idx="10"/>
          </p:nvPr>
        </p:nvSpPr>
        <p:spPr/>
        <p:txBody>
          <a:bodyPr/>
          <a:lstStyle/>
          <a:p>
            <a:fld id="{17DA22C8-4A1D-0A4A-92B0-6B6D5D64DB31}" type="datetimeFigureOut">
              <a:rPr lang="en-NL" smtClean="0"/>
              <a:t>21/06/2021</a:t>
            </a:fld>
            <a:endParaRPr lang="en-NL"/>
          </a:p>
        </p:txBody>
      </p:sp>
      <p:sp>
        <p:nvSpPr>
          <p:cNvPr id="5" name="Footer Placeholder 4">
            <a:extLst>
              <a:ext uri="{FF2B5EF4-FFF2-40B4-BE49-F238E27FC236}">
                <a16:creationId xmlns:a16="http://schemas.microsoft.com/office/drawing/2014/main" id="{72762DD1-D27C-5C47-B4C0-F4D6DC43BBB1}"/>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B823F95B-8DA2-6147-B210-D173659F06FE}"/>
              </a:ext>
            </a:extLst>
          </p:cNvPr>
          <p:cNvSpPr>
            <a:spLocks noGrp="1"/>
          </p:cNvSpPr>
          <p:nvPr>
            <p:ph type="sldNum" sz="quarter" idx="12"/>
          </p:nvPr>
        </p:nvSpPr>
        <p:spPr/>
        <p:txBody>
          <a:bodyPr/>
          <a:lstStyle/>
          <a:p>
            <a:fld id="{347DC83B-3D74-F945-9F1F-DE48F3ED09DD}" type="slidenum">
              <a:rPr lang="en-NL" smtClean="0"/>
              <a:t>‹#›</a:t>
            </a:fld>
            <a:endParaRPr lang="en-NL"/>
          </a:p>
        </p:txBody>
      </p:sp>
    </p:spTree>
    <p:extLst>
      <p:ext uri="{BB962C8B-B14F-4D97-AF65-F5344CB8AC3E}">
        <p14:creationId xmlns:p14="http://schemas.microsoft.com/office/powerpoint/2010/main" val="38784939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C47D9-6D95-7743-90FE-3D03A4239B2D}"/>
              </a:ext>
            </a:extLst>
          </p:cNvPr>
          <p:cNvSpPr>
            <a:spLocks noGrp="1"/>
          </p:cNvSpPr>
          <p:nvPr>
            <p:ph type="title"/>
          </p:nvPr>
        </p:nvSpPr>
        <p:spPr/>
        <p:txBody>
          <a:bodyPr/>
          <a:lstStyle/>
          <a:p>
            <a:r>
              <a:rPr lang="en-GB"/>
              <a:t>Click to edit Master title style</a:t>
            </a:r>
            <a:endParaRPr lang="en-NL"/>
          </a:p>
        </p:txBody>
      </p:sp>
      <p:sp>
        <p:nvSpPr>
          <p:cNvPr id="3" name="Content Placeholder 2">
            <a:extLst>
              <a:ext uri="{FF2B5EF4-FFF2-40B4-BE49-F238E27FC236}">
                <a16:creationId xmlns:a16="http://schemas.microsoft.com/office/drawing/2014/main" id="{BFB92F1D-5D8B-474A-BD1B-24D56B3A9082}"/>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4" name="Content Placeholder 3">
            <a:extLst>
              <a:ext uri="{FF2B5EF4-FFF2-40B4-BE49-F238E27FC236}">
                <a16:creationId xmlns:a16="http://schemas.microsoft.com/office/drawing/2014/main" id="{B9532B64-9C3B-2C43-9A7F-042E447D2EC3}"/>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5" name="Date Placeholder 4">
            <a:extLst>
              <a:ext uri="{FF2B5EF4-FFF2-40B4-BE49-F238E27FC236}">
                <a16:creationId xmlns:a16="http://schemas.microsoft.com/office/drawing/2014/main" id="{99F0CA8B-C5F7-0F45-952C-E634346F4579}"/>
              </a:ext>
            </a:extLst>
          </p:cNvPr>
          <p:cNvSpPr>
            <a:spLocks noGrp="1"/>
          </p:cNvSpPr>
          <p:nvPr>
            <p:ph type="dt" sz="half" idx="10"/>
          </p:nvPr>
        </p:nvSpPr>
        <p:spPr/>
        <p:txBody>
          <a:bodyPr/>
          <a:lstStyle/>
          <a:p>
            <a:fld id="{17DA22C8-4A1D-0A4A-92B0-6B6D5D64DB31}" type="datetimeFigureOut">
              <a:rPr lang="en-NL" smtClean="0"/>
              <a:t>21/06/2021</a:t>
            </a:fld>
            <a:endParaRPr lang="en-NL"/>
          </a:p>
        </p:txBody>
      </p:sp>
      <p:sp>
        <p:nvSpPr>
          <p:cNvPr id="6" name="Footer Placeholder 5">
            <a:extLst>
              <a:ext uri="{FF2B5EF4-FFF2-40B4-BE49-F238E27FC236}">
                <a16:creationId xmlns:a16="http://schemas.microsoft.com/office/drawing/2014/main" id="{28B24A15-4F32-AE4A-B394-5016DED3AC26}"/>
              </a:ext>
            </a:extLst>
          </p:cNvPr>
          <p:cNvSpPr>
            <a:spLocks noGrp="1"/>
          </p:cNvSpPr>
          <p:nvPr>
            <p:ph type="ftr" sz="quarter" idx="11"/>
          </p:nvPr>
        </p:nvSpPr>
        <p:spPr/>
        <p:txBody>
          <a:bodyPr/>
          <a:lstStyle/>
          <a:p>
            <a:endParaRPr lang="en-NL"/>
          </a:p>
        </p:txBody>
      </p:sp>
      <p:sp>
        <p:nvSpPr>
          <p:cNvPr id="7" name="Slide Number Placeholder 6">
            <a:extLst>
              <a:ext uri="{FF2B5EF4-FFF2-40B4-BE49-F238E27FC236}">
                <a16:creationId xmlns:a16="http://schemas.microsoft.com/office/drawing/2014/main" id="{DE58CA09-DE11-9849-B757-6A249BDA0828}"/>
              </a:ext>
            </a:extLst>
          </p:cNvPr>
          <p:cNvSpPr>
            <a:spLocks noGrp="1"/>
          </p:cNvSpPr>
          <p:nvPr>
            <p:ph type="sldNum" sz="quarter" idx="12"/>
          </p:nvPr>
        </p:nvSpPr>
        <p:spPr/>
        <p:txBody>
          <a:bodyPr/>
          <a:lstStyle/>
          <a:p>
            <a:fld id="{347DC83B-3D74-F945-9F1F-DE48F3ED09DD}" type="slidenum">
              <a:rPr lang="en-NL" smtClean="0"/>
              <a:t>‹#›</a:t>
            </a:fld>
            <a:endParaRPr lang="en-NL"/>
          </a:p>
        </p:txBody>
      </p:sp>
    </p:spTree>
    <p:extLst>
      <p:ext uri="{BB962C8B-B14F-4D97-AF65-F5344CB8AC3E}">
        <p14:creationId xmlns:p14="http://schemas.microsoft.com/office/powerpoint/2010/main" val="931770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B7CDF-7F05-C242-B6D0-6EC707C4011E}"/>
              </a:ext>
            </a:extLst>
          </p:cNvPr>
          <p:cNvSpPr>
            <a:spLocks noGrp="1"/>
          </p:cNvSpPr>
          <p:nvPr>
            <p:ph type="title"/>
          </p:nvPr>
        </p:nvSpPr>
        <p:spPr>
          <a:xfrm>
            <a:off x="839788" y="365125"/>
            <a:ext cx="10515600" cy="1325563"/>
          </a:xfrm>
        </p:spPr>
        <p:txBody>
          <a:bodyPr/>
          <a:lstStyle/>
          <a:p>
            <a:r>
              <a:rPr lang="en-GB"/>
              <a:t>Click to edit Master title style</a:t>
            </a:r>
            <a:endParaRPr lang="en-NL"/>
          </a:p>
        </p:txBody>
      </p:sp>
      <p:sp>
        <p:nvSpPr>
          <p:cNvPr id="3" name="Text Placeholder 2">
            <a:extLst>
              <a:ext uri="{FF2B5EF4-FFF2-40B4-BE49-F238E27FC236}">
                <a16:creationId xmlns:a16="http://schemas.microsoft.com/office/drawing/2014/main" id="{4B411733-E6D5-CB41-BB7B-C7236C92221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F4472A45-D5A8-4E41-A380-974636A01249}"/>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5" name="Text Placeholder 4">
            <a:extLst>
              <a:ext uri="{FF2B5EF4-FFF2-40B4-BE49-F238E27FC236}">
                <a16:creationId xmlns:a16="http://schemas.microsoft.com/office/drawing/2014/main" id="{714C6748-2FD3-AC4F-9EEC-5094B37548A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D0986300-5344-DA41-97DD-32F9D29051E0}"/>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7" name="Date Placeholder 6">
            <a:extLst>
              <a:ext uri="{FF2B5EF4-FFF2-40B4-BE49-F238E27FC236}">
                <a16:creationId xmlns:a16="http://schemas.microsoft.com/office/drawing/2014/main" id="{C6357813-4856-764A-AFA5-E737634D5E1D}"/>
              </a:ext>
            </a:extLst>
          </p:cNvPr>
          <p:cNvSpPr>
            <a:spLocks noGrp="1"/>
          </p:cNvSpPr>
          <p:nvPr>
            <p:ph type="dt" sz="half" idx="10"/>
          </p:nvPr>
        </p:nvSpPr>
        <p:spPr/>
        <p:txBody>
          <a:bodyPr/>
          <a:lstStyle/>
          <a:p>
            <a:fld id="{17DA22C8-4A1D-0A4A-92B0-6B6D5D64DB31}" type="datetimeFigureOut">
              <a:rPr lang="en-NL" smtClean="0"/>
              <a:t>21/06/2021</a:t>
            </a:fld>
            <a:endParaRPr lang="en-NL"/>
          </a:p>
        </p:txBody>
      </p:sp>
      <p:sp>
        <p:nvSpPr>
          <p:cNvPr id="8" name="Footer Placeholder 7">
            <a:extLst>
              <a:ext uri="{FF2B5EF4-FFF2-40B4-BE49-F238E27FC236}">
                <a16:creationId xmlns:a16="http://schemas.microsoft.com/office/drawing/2014/main" id="{F4EEB77B-2502-694D-9596-01C9B482DD94}"/>
              </a:ext>
            </a:extLst>
          </p:cNvPr>
          <p:cNvSpPr>
            <a:spLocks noGrp="1"/>
          </p:cNvSpPr>
          <p:nvPr>
            <p:ph type="ftr" sz="quarter" idx="11"/>
          </p:nvPr>
        </p:nvSpPr>
        <p:spPr/>
        <p:txBody>
          <a:bodyPr/>
          <a:lstStyle/>
          <a:p>
            <a:endParaRPr lang="en-NL"/>
          </a:p>
        </p:txBody>
      </p:sp>
      <p:sp>
        <p:nvSpPr>
          <p:cNvPr id="9" name="Slide Number Placeholder 8">
            <a:extLst>
              <a:ext uri="{FF2B5EF4-FFF2-40B4-BE49-F238E27FC236}">
                <a16:creationId xmlns:a16="http://schemas.microsoft.com/office/drawing/2014/main" id="{156AE06B-8892-8443-A5FF-1D0AA25078A6}"/>
              </a:ext>
            </a:extLst>
          </p:cNvPr>
          <p:cNvSpPr>
            <a:spLocks noGrp="1"/>
          </p:cNvSpPr>
          <p:nvPr>
            <p:ph type="sldNum" sz="quarter" idx="12"/>
          </p:nvPr>
        </p:nvSpPr>
        <p:spPr/>
        <p:txBody>
          <a:bodyPr/>
          <a:lstStyle/>
          <a:p>
            <a:fld id="{347DC83B-3D74-F945-9F1F-DE48F3ED09DD}" type="slidenum">
              <a:rPr lang="en-NL" smtClean="0"/>
              <a:t>‹#›</a:t>
            </a:fld>
            <a:endParaRPr lang="en-NL"/>
          </a:p>
        </p:txBody>
      </p:sp>
    </p:spTree>
    <p:extLst>
      <p:ext uri="{BB962C8B-B14F-4D97-AF65-F5344CB8AC3E}">
        <p14:creationId xmlns:p14="http://schemas.microsoft.com/office/powerpoint/2010/main" val="2556629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1E56FC-E8A1-A446-921C-A918F4AB2D12}"/>
              </a:ext>
            </a:extLst>
          </p:cNvPr>
          <p:cNvSpPr>
            <a:spLocks noGrp="1"/>
          </p:cNvSpPr>
          <p:nvPr>
            <p:ph type="title"/>
          </p:nvPr>
        </p:nvSpPr>
        <p:spPr/>
        <p:txBody>
          <a:bodyPr/>
          <a:lstStyle/>
          <a:p>
            <a:r>
              <a:rPr lang="en-GB"/>
              <a:t>Click to edit Master title style</a:t>
            </a:r>
            <a:endParaRPr lang="en-NL"/>
          </a:p>
        </p:txBody>
      </p:sp>
      <p:sp>
        <p:nvSpPr>
          <p:cNvPr id="3" name="Date Placeholder 2">
            <a:extLst>
              <a:ext uri="{FF2B5EF4-FFF2-40B4-BE49-F238E27FC236}">
                <a16:creationId xmlns:a16="http://schemas.microsoft.com/office/drawing/2014/main" id="{F1E7F85D-2E5E-BB40-8A36-88954652B162}"/>
              </a:ext>
            </a:extLst>
          </p:cNvPr>
          <p:cNvSpPr>
            <a:spLocks noGrp="1"/>
          </p:cNvSpPr>
          <p:nvPr>
            <p:ph type="dt" sz="half" idx="10"/>
          </p:nvPr>
        </p:nvSpPr>
        <p:spPr/>
        <p:txBody>
          <a:bodyPr/>
          <a:lstStyle/>
          <a:p>
            <a:fld id="{17DA22C8-4A1D-0A4A-92B0-6B6D5D64DB31}" type="datetimeFigureOut">
              <a:rPr lang="en-NL" smtClean="0"/>
              <a:t>21/06/2021</a:t>
            </a:fld>
            <a:endParaRPr lang="en-NL"/>
          </a:p>
        </p:txBody>
      </p:sp>
      <p:sp>
        <p:nvSpPr>
          <p:cNvPr id="4" name="Footer Placeholder 3">
            <a:extLst>
              <a:ext uri="{FF2B5EF4-FFF2-40B4-BE49-F238E27FC236}">
                <a16:creationId xmlns:a16="http://schemas.microsoft.com/office/drawing/2014/main" id="{70ADE518-9E13-9049-9483-46A972713F1F}"/>
              </a:ext>
            </a:extLst>
          </p:cNvPr>
          <p:cNvSpPr>
            <a:spLocks noGrp="1"/>
          </p:cNvSpPr>
          <p:nvPr>
            <p:ph type="ftr" sz="quarter" idx="11"/>
          </p:nvPr>
        </p:nvSpPr>
        <p:spPr/>
        <p:txBody>
          <a:bodyPr/>
          <a:lstStyle/>
          <a:p>
            <a:endParaRPr lang="en-NL"/>
          </a:p>
        </p:txBody>
      </p:sp>
      <p:sp>
        <p:nvSpPr>
          <p:cNvPr id="5" name="Slide Number Placeholder 4">
            <a:extLst>
              <a:ext uri="{FF2B5EF4-FFF2-40B4-BE49-F238E27FC236}">
                <a16:creationId xmlns:a16="http://schemas.microsoft.com/office/drawing/2014/main" id="{E2D48B26-BC48-4C40-98B0-BE668C082231}"/>
              </a:ext>
            </a:extLst>
          </p:cNvPr>
          <p:cNvSpPr>
            <a:spLocks noGrp="1"/>
          </p:cNvSpPr>
          <p:nvPr>
            <p:ph type="sldNum" sz="quarter" idx="12"/>
          </p:nvPr>
        </p:nvSpPr>
        <p:spPr/>
        <p:txBody>
          <a:bodyPr/>
          <a:lstStyle/>
          <a:p>
            <a:fld id="{347DC83B-3D74-F945-9F1F-DE48F3ED09DD}" type="slidenum">
              <a:rPr lang="en-NL" smtClean="0"/>
              <a:t>‹#›</a:t>
            </a:fld>
            <a:endParaRPr lang="en-NL"/>
          </a:p>
        </p:txBody>
      </p:sp>
    </p:spTree>
    <p:extLst>
      <p:ext uri="{BB962C8B-B14F-4D97-AF65-F5344CB8AC3E}">
        <p14:creationId xmlns:p14="http://schemas.microsoft.com/office/powerpoint/2010/main" val="18895611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2B76CCC-5DD0-664B-AEC4-A5E21F78DAD4}"/>
              </a:ext>
            </a:extLst>
          </p:cNvPr>
          <p:cNvSpPr>
            <a:spLocks noGrp="1"/>
          </p:cNvSpPr>
          <p:nvPr>
            <p:ph type="dt" sz="half" idx="10"/>
          </p:nvPr>
        </p:nvSpPr>
        <p:spPr/>
        <p:txBody>
          <a:bodyPr/>
          <a:lstStyle/>
          <a:p>
            <a:fld id="{17DA22C8-4A1D-0A4A-92B0-6B6D5D64DB31}" type="datetimeFigureOut">
              <a:rPr lang="en-NL" smtClean="0"/>
              <a:t>21/06/2021</a:t>
            </a:fld>
            <a:endParaRPr lang="en-NL"/>
          </a:p>
        </p:txBody>
      </p:sp>
      <p:sp>
        <p:nvSpPr>
          <p:cNvPr id="3" name="Footer Placeholder 2">
            <a:extLst>
              <a:ext uri="{FF2B5EF4-FFF2-40B4-BE49-F238E27FC236}">
                <a16:creationId xmlns:a16="http://schemas.microsoft.com/office/drawing/2014/main" id="{A03E98B8-E303-B34A-80F8-F01D9DF0E42F}"/>
              </a:ext>
            </a:extLst>
          </p:cNvPr>
          <p:cNvSpPr>
            <a:spLocks noGrp="1"/>
          </p:cNvSpPr>
          <p:nvPr>
            <p:ph type="ftr" sz="quarter" idx="11"/>
          </p:nvPr>
        </p:nvSpPr>
        <p:spPr/>
        <p:txBody>
          <a:bodyPr/>
          <a:lstStyle/>
          <a:p>
            <a:endParaRPr lang="en-NL"/>
          </a:p>
        </p:txBody>
      </p:sp>
      <p:sp>
        <p:nvSpPr>
          <p:cNvPr id="4" name="Slide Number Placeholder 3">
            <a:extLst>
              <a:ext uri="{FF2B5EF4-FFF2-40B4-BE49-F238E27FC236}">
                <a16:creationId xmlns:a16="http://schemas.microsoft.com/office/drawing/2014/main" id="{65D5D0B4-F1B3-214A-B343-2E664CBE23C9}"/>
              </a:ext>
            </a:extLst>
          </p:cNvPr>
          <p:cNvSpPr>
            <a:spLocks noGrp="1"/>
          </p:cNvSpPr>
          <p:nvPr>
            <p:ph type="sldNum" sz="quarter" idx="12"/>
          </p:nvPr>
        </p:nvSpPr>
        <p:spPr/>
        <p:txBody>
          <a:bodyPr/>
          <a:lstStyle/>
          <a:p>
            <a:fld id="{347DC83B-3D74-F945-9F1F-DE48F3ED09DD}" type="slidenum">
              <a:rPr lang="en-NL" smtClean="0"/>
              <a:t>‹#›</a:t>
            </a:fld>
            <a:endParaRPr lang="en-NL"/>
          </a:p>
        </p:txBody>
      </p:sp>
    </p:spTree>
    <p:extLst>
      <p:ext uri="{BB962C8B-B14F-4D97-AF65-F5344CB8AC3E}">
        <p14:creationId xmlns:p14="http://schemas.microsoft.com/office/powerpoint/2010/main" val="631275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B14F5-59BD-4B43-BBF7-D6DF3B94E071}"/>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NL"/>
          </a:p>
        </p:txBody>
      </p:sp>
      <p:sp>
        <p:nvSpPr>
          <p:cNvPr id="3" name="Content Placeholder 2">
            <a:extLst>
              <a:ext uri="{FF2B5EF4-FFF2-40B4-BE49-F238E27FC236}">
                <a16:creationId xmlns:a16="http://schemas.microsoft.com/office/drawing/2014/main" id="{B3049D14-0372-A445-A0D6-01AAC4B78B2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4" name="Text Placeholder 3">
            <a:extLst>
              <a:ext uri="{FF2B5EF4-FFF2-40B4-BE49-F238E27FC236}">
                <a16:creationId xmlns:a16="http://schemas.microsoft.com/office/drawing/2014/main" id="{4C4F9003-D40E-C14B-A0FD-B623DD9BD01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3BF74E81-C4C0-0449-A2F0-66FF301C6D8C}"/>
              </a:ext>
            </a:extLst>
          </p:cNvPr>
          <p:cNvSpPr>
            <a:spLocks noGrp="1"/>
          </p:cNvSpPr>
          <p:nvPr>
            <p:ph type="dt" sz="half" idx="10"/>
          </p:nvPr>
        </p:nvSpPr>
        <p:spPr/>
        <p:txBody>
          <a:bodyPr/>
          <a:lstStyle/>
          <a:p>
            <a:fld id="{17DA22C8-4A1D-0A4A-92B0-6B6D5D64DB31}" type="datetimeFigureOut">
              <a:rPr lang="en-NL" smtClean="0"/>
              <a:t>21/06/2021</a:t>
            </a:fld>
            <a:endParaRPr lang="en-NL"/>
          </a:p>
        </p:txBody>
      </p:sp>
      <p:sp>
        <p:nvSpPr>
          <p:cNvPr id="6" name="Footer Placeholder 5">
            <a:extLst>
              <a:ext uri="{FF2B5EF4-FFF2-40B4-BE49-F238E27FC236}">
                <a16:creationId xmlns:a16="http://schemas.microsoft.com/office/drawing/2014/main" id="{F9BBA482-B3E8-2346-87F5-18C4FB871052}"/>
              </a:ext>
            </a:extLst>
          </p:cNvPr>
          <p:cNvSpPr>
            <a:spLocks noGrp="1"/>
          </p:cNvSpPr>
          <p:nvPr>
            <p:ph type="ftr" sz="quarter" idx="11"/>
          </p:nvPr>
        </p:nvSpPr>
        <p:spPr/>
        <p:txBody>
          <a:bodyPr/>
          <a:lstStyle/>
          <a:p>
            <a:endParaRPr lang="en-NL"/>
          </a:p>
        </p:txBody>
      </p:sp>
      <p:sp>
        <p:nvSpPr>
          <p:cNvPr id="7" name="Slide Number Placeholder 6">
            <a:extLst>
              <a:ext uri="{FF2B5EF4-FFF2-40B4-BE49-F238E27FC236}">
                <a16:creationId xmlns:a16="http://schemas.microsoft.com/office/drawing/2014/main" id="{68D463A7-0CC5-394E-9978-DD19CAB8E21B}"/>
              </a:ext>
            </a:extLst>
          </p:cNvPr>
          <p:cNvSpPr>
            <a:spLocks noGrp="1"/>
          </p:cNvSpPr>
          <p:nvPr>
            <p:ph type="sldNum" sz="quarter" idx="12"/>
          </p:nvPr>
        </p:nvSpPr>
        <p:spPr/>
        <p:txBody>
          <a:bodyPr/>
          <a:lstStyle/>
          <a:p>
            <a:fld id="{347DC83B-3D74-F945-9F1F-DE48F3ED09DD}" type="slidenum">
              <a:rPr lang="en-NL" smtClean="0"/>
              <a:t>‹#›</a:t>
            </a:fld>
            <a:endParaRPr lang="en-NL"/>
          </a:p>
        </p:txBody>
      </p:sp>
    </p:spTree>
    <p:extLst>
      <p:ext uri="{BB962C8B-B14F-4D97-AF65-F5344CB8AC3E}">
        <p14:creationId xmlns:p14="http://schemas.microsoft.com/office/powerpoint/2010/main" val="35658419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41B7A8-A589-C44B-8AC0-2F05C5AE6530}"/>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NL"/>
          </a:p>
        </p:txBody>
      </p:sp>
      <p:sp>
        <p:nvSpPr>
          <p:cNvPr id="3" name="Picture Placeholder 2">
            <a:extLst>
              <a:ext uri="{FF2B5EF4-FFF2-40B4-BE49-F238E27FC236}">
                <a16:creationId xmlns:a16="http://schemas.microsoft.com/office/drawing/2014/main" id="{DAEA3617-9B38-E141-90AF-FD508822674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NL"/>
          </a:p>
        </p:txBody>
      </p:sp>
      <p:sp>
        <p:nvSpPr>
          <p:cNvPr id="4" name="Text Placeholder 3">
            <a:extLst>
              <a:ext uri="{FF2B5EF4-FFF2-40B4-BE49-F238E27FC236}">
                <a16:creationId xmlns:a16="http://schemas.microsoft.com/office/drawing/2014/main" id="{6055B7BD-7A97-604B-9D99-F9C7E5D6828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9F20D964-C4EE-7642-8B64-1D69774FB388}"/>
              </a:ext>
            </a:extLst>
          </p:cNvPr>
          <p:cNvSpPr>
            <a:spLocks noGrp="1"/>
          </p:cNvSpPr>
          <p:nvPr>
            <p:ph type="dt" sz="half" idx="10"/>
          </p:nvPr>
        </p:nvSpPr>
        <p:spPr/>
        <p:txBody>
          <a:bodyPr/>
          <a:lstStyle/>
          <a:p>
            <a:fld id="{17DA22C8-4A1D-0A4A-92B0-6B6D5D64DB31}" type="datetimeFigureOut">
              <a:rPr lang="en-NL" smtClean="0"/>
              <a:t>21/06/2021</a:t>
            </a:fld>
            <a:endParaRPr lang="en-NL"/>
          </a:p>
        </p:txBody>
      </p:sp>
      <p:sp>
        <p:nvSpPr>
          <p:cNvPr id="6" name="Footer Placeholder 5">
            <a:extLst>
              <a:ext uri="{FF2B5EF4-FFF2-40B4-BE49-F238E27FC236}">
                <a16:creationId xmlns:a16="http://schemas.microsoft.com/office/drawing/2014/main" id="{22FC7495-EFC6-F048-A3E2-B09A06D1E082}"/>
              </a:ext>
            </a:extLst>
          </p:cNvPr>
          <p:cNvSpPr>
            <a:spLocks noGrp="1"/>
          </p:cNvSpPr>
          <p:nvPr>
            <p:ph type="ftr" sz="quarter" idx="11"/>
          </p:nvPr>
        </p:nvSpPr>
        <p:spPr/>
        <p:txBody>
          <a:bodyPr/>
          <a:lstStyle/>
          <a:p>
            <a:endParaRPr lang="en-NL"/>
          </a:p>
        </p:txBody>
      </p:sp>
      <p:sp>
        <p:nvSpPr>
          <p:cNvPr id="7" name="Slide Number Placeholder 6">
            <a:extLst>
              <a:ext uri="{FF2B5EF4-FFF2-40B4-BE49-F238E27FC236}">
                <a16:creationId xmlns:a16="http://schemas.microsoft.com/office/drawing/2014/main" id="{B4F809CA-16FD-9D4D-B7C0-2507EA270035}"/>
              </a:ext>
            </a:extLst>
          </p:cNvPr>
          <p:cNvSpPr>
            <a:spLocks noGrp="1"/>
          </p:cNvSpPr>
          <p:nvPr>
            <p:ph type="sldNum" sz="quarter" idx="12"/>
          </p:nvPr>
        </p:nvSpPr>
        <p:spPr/>
        <p:txBody>
          <a:bodyPr/>
          <a:lstStyle/>
          <a:p>
            <a:fld id="{347DC83B-3D74-F945-9F1F-DE48F3ED09DD}" type="slidenum">
              <a:rPr lang="en-NL" smtClean="0"/>
              <a:t>‹#›</a:t>
            </a:fld>
            <a:endParaRPr lang="en-NL"/>
          </a:p>
        </p:txBody>
      </p:sp>
    </p:spTree>
    <p:extLst>
      <p:ext uri="{BB962C8B-B14F-4D97-AF65-F5344CB8AC3E}">
        <p14:creationId xmlns:p14="http://schemas.microsoft.com/office/powerpoint/2010/main" val="15365825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9F1CA1B-2AC6-ED43-9AD5-29588663A74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NL"/>
          </a:p>
        </p:txBody>
      </p:sp>
      <p:sp>
        <p:nvSpPr>
          <p:cNvPr id="3" name="Text Placeholder 2">
            <a:extLst>
              <a:ext uri="{FF2B5EF4-FFF2-40B4-BE49-F238E27FC236}">
                <a16:creationId xmlns:a16="http://schemas.microsoft.com/office/drawing/2014/main" id="{9C4B4491-0D0A-EE49-BFA1-BC7C62C59A4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4" name="Date Placeholder 3">
            <a:extLst>
              <a:ext uri="{FF2B5EF4-FFF2-40B4-BE49-F238E27FC236}">
                <a16:creationId xmlns:a16="http://schemas.microsoft.com/office/drawing/2014/main" id="{C46BBF8C-3B9E-D04E-A2D1-66FE26E5E39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7DA22C8-4A1D-0A4A-92B0-6B6D5D64DB31}" type="datetimeFigureOut">
              <a:rPr lang="en-NL" smtClean="0"/>
              <a:t>21/06/2021</a:t>
            </a:fld>
            <a:endParaRPr lang="en-NL"/>
          </a:p>
        </p:txBody>
      </p:sp>
      <p:sp>
        <p:nvSpPr>
          <p:cNvPr id="5" name="Footer Placeholder 4">
            <a:extLst>
              <a:ext uri="{FF2B5EF4-FFF2-40B4-BE49-F238E27FC236}">
                <a16:creationId xmlns:a16="http://schemas.microsoft.com/office/drawing/2014/main" id="{85F7572E-E619-2A40-B27F-2471CFDF83F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NL"/>
          </a:p>
        </p:txBody>
      </p:sp>
      <p:sp>
        <p:nvSpPr>
          <p:cNvPr id="6" name="Slide Number Placeholder 5">
            <a:extLst>
              <a:ext uri="{FF2B5EF4-FFF2-40B4-BE49-F238E27FC236}">
                <a16:creationId xmlns:a16="http://schemas.microsoft.com/office/drawing/2014/main" id="{9E17A30C-B674-FB48-939F-74D7E99E99C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47DC83B-3D74-F945-9F1F-DE48F3ED09DD}" type="slidenum">
              <a:rPr lang="en-NL" smtClean="0"/>
              <a:t>‹#›</a:t>
            </a:fld>
            <a:endParaRPr lang="en-NL"/>
          </a:p>
        </p:txBody>
      </p:sp>
    </p:spTree>
    <p:extLst>
      <p:ext uri="{BB962C8B-B14F-4D97-AF65-F5344CB8AC3E}">
        <p14:creationId xmlns:p14="http://schemas.microsoft.com/office/powerpoint/2010/main" val="38807792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8">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Video 12">
            <a:extLst>
              <a:ext uri="{FF2B5EF4-FFF2-40B4-BE49-F238E27FC236}">
                <a16:creationId xmlns:a16="http://schemas.microsoft.com/office/drawing/2014/main" id="{B24EB8E1-A195-4682-AD32-A391A1E7CCAF}"/>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1" b="285"/>
          <a:stretch/>
        </p:blipFill>
        <p:spPr>
          <a:xfrm>
            <a:off x="-3047" y="10"/>
            <a:ext cx="12191999" cy="6857990"/>
          </a:xfrm>
          <a:prstGeom prst="rect">
            <a:avLst/>
          </a:prstGeom>
        </p:spPr>
      </p:pic>
      <p:sp>
        <p:nvSpPr>
          <p:cNvPr id="11" name="Rectangle 10">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57A98C7-FD0B-C34E-B7C8-A80C3812D084}"/>
              </a:ext>
            </a:extLst>
          </p:cNvPr>
          <p:cNvSpPr>
            <a:spLocks noGrp="1"/>
          </p:cNvSpPr>
          <p:nvPr>
            <p:ph type="ctrTitle"/>
          </p:nvPr>
        </p:nvSpPr>
        <p:spPr>
          <a:xfrm>
            <a:off x="1097280" y="325550"/>
            <a:ext cx="10058400" cy="3574778"/>
          </a:xfrm>
          <a:effectLst>
            <a:outerShdw blurRad="50800" dist="38100" dir="2700000" algn="tl" rotWithShape="0">
              <a:prstClr val="black">
                <a:alpha val="40000"/>
              </a:prstClr>
            </a:outerShdw>
          </a:effectLst>
        </p:spPr>
        <p:txBody>
          <a:bodyPr>
            <a:normAutofit/>
          </a:bodyPr>
          <a:lstStyle/>
          <a:p>
            <a:r>
              <a:rPr lang="en-NL" sz="5200">
                <a:solidFill>
                  <a:srgbClr val="FFFFFF"/>
                </a:solidFill>
              </a:rPr>
              <a:t>Project Occupancy Control System</a:t>
            </a:r>
          </a:p>
        </p:txBody>
      </p:sp>
      <p:sp>
        <p:nvSpPr>
          <p:cNvPr id="3" name="Subtitle 2">
            <a:extLst>
              <a:ext uri="{FF2B5EF4-FFF2-40B4-BE49-F238E27FC236}">
                <a16:creationId xmlns:a16="http://schemas.microsoft.com/office/drawing/2014/main" id="{5E102A5F-490F-6141-8259-AA78A818FB35}"/>
              </a:ext>
            </a:extLst>
          </p:cNvPr>
          <p:cNvSpPr>
            <a:spLocks noGrp="1"/>
          </p:cNvSpPr>
          <p:nvPr>
            <p:ph type="subTitle" idx="1"/>
          </p:nvPr>
        </p:nvSpPr>
        <p:spPr>
          <a:xfrm>
            <a:off x="1100051" y="4072043"/>
            <a:ext cx="10058400" cy="1282707"/>
          </a:xfrm>
          <a:effectLst>
            <a:outerShdw blurRad="50800" dist="38100" dir="2700000" algn="tl" rotWithShape="0">
              <a:prstClr val="black">
                <a:alpha val="40000"/>
              </a:prstClr>
            </a:outerShdw>
          </a:effectLst>
        </p:spPr>
        <p:txBody>
          <a:bodyPr>
            <a:normAutofit/>
          </a:bodyPr>
          <a:lstStyle/>
          <a:p>
            <a:r>
              <a:rPr lang="en-NL">
                <a:solidFill>
                  <a:srgbClr val="FFFFFF"/>
                </a:solidFill>
              </a:rPr>
              <a:t>Final Demo – group 2</a:t>
            </a:r>
          </a:p>
        </p:txBody>
      </p:sp>
    </p:spTree>
    <p:extLst>
      <p:ext uri="{BB962C8B-B14F-4D97-AF65-F5344CB8AC3E}">
        <p14:creationId xmlns:p14="http://schemas.microsoft.com/office/powerpoint/2010/main" val="450450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810"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3"/>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3"/>
                                        </p:tgtEl>
                                      </p:cBhvr>
                                    </p:cmd>
                                  </p:childTnLst>
                                </p:cTn>
                              </p:par>
                            </p:childTnLst>
                          </p:cTn>
                        </p:par>
                      </p:childTnLst>
                    </p:cTn>
                  </p:par>
                </p:childTnLst>
              </p:cTn>
              <p:nextCondLst>
                <p:cond evt="onClick" delay="0">
                  <p:tgtEl>
                    <p:spTgt spid="13"/>
                  </p:tgtEl>
                </p:cond>
              </p:nextCondLst>
            </p:seq>
            <p:video>
              <p:cMediaNode mute="1">
                <p:cTn id="12" repeatCount="indefinite" fill="hold" display="0">
                  <p:stCondLst>
                    <p:cond delay="indefinite"/>
                  </p:stCondLst>
                </p:cTn>
                <p:tgtEl>
                  <p:spTgt spid="13"/>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4C1A3697-7839-49F7-86FF-EA83B7AD53CB}"/>
              </a:ext>
            </a:extLst>
          </p:cNvPr>
          <p:cNvPicPr>
            <a:picLocks noChangeAspect="1"/>
          </p:cNvPicPr>
          <p:nvPr/>
        </p:nvPicPr>
        <p:blipFill rotWithShape="1">
          <a:blip r:embed="rId2">
            <a:alphaModFix amt="35000"/>
          </a:blip>
          <a:srcRect t="15730"/>
          <a:stretch/>
        </p:blipFill>
        <p:spPr>
          <a:xfrm>
            <a:off x="20" y="11290"/>
            <a:ext cx="12191980" cy="6857999"/>
          </a:xfrm>
          <a:prstGeom prst="rect">
            <a:avLst/>
          </a:prstGeom>
        </p:spPr>
      </p:pic>
      <p:sp>
        <p:nvSpPr>
          <p:cNvPr id="2" name="Title 1">
            <a:extLst>
              <a:ext uri="{FF2B5EF4-FFF2-40B4-BE49-F238E27FC236}">
                <a16:creationId xmlns:a16="http://schemas.microsoft.com/office/drawing/2014/main" id="{E480CD5C-0673-5C4D-A838-AFA0B1202AD0}"/>
              </a:ext>
            </a:extLst>
          </p:cNvPr>
          <p:cNvSpPr>
            <a:spLocks noGrp="1"/>
          </p:cNvSpPr>
          <p:nvPr>
            <p:ph type="title"/>
          </p:nvPr>
        </p:nvSpPr>
        <p:spPr>
          <a:xfrm>
            <a:off x="838201" y="1065862"/>
            <a:ext cx="3313164" cy="4726276"/>
          </a:xfrm>
        </p:spPr>
        <p:txBody>
          <a:bodyPr>
            <a:normAutofit/>
          </a:bodyPr>
          <a:lstStyle/>
          <a:p>
            <a:pPr algn="r"/>
            <a:r>
              <a:rPr lang="en-NL" sz="4000">
                <a:solidFill>
                  <a:srgbClr val="FFFFFF"/>
                </a:solidFill>
              </a:rPr>
              <a:t>Delivery</a:t>
            </a:r>
          </a:p>
        </p:txBody>
      </p:sp>
      <p:cxnSp>
        <p:nvCxnSpPr>
          <p:cNvPr id="18" name="Straight Connector 17">
            <a:extLst>
              <a:ext uri="{FF2B5EF4-FFF2-40B4-BE49-F238E27FC236}">
                <a16:creationId xmlns:a16="http://schemas.microsoft.com/office/drawing/2014/main" id="{67182200-4859-4C8D-BCBB-55B245C28B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372"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21530A13-A90F-BF48-A0B1-26CC8FC9DDE0}"/>
              </a:ext>
            </a:extLst>
          </p:cNvPr>
          <p:cNvSpPr>
            <a:spLocks noGrp="1"/>
          </p:cNvSpPr>
          <p:nvPr>
            <p:ph idx="1"/>
          </p:nvPr>
        </p:nvSpPr>
        <p:spPr>
          <a:xfrm>
            <a:off x="5155379" y="1065862"/>
            <a:ext cx="5744685" cy="4726276"/>
          </a:xfrm>
        </p:spPr>
        <p:txBody>
          <a:bodyPr anchor="ctr">
            <a:normAutofit/>
          </a:bodyPr>
          <a:lstStyle/>
          <a:p>
            <a:r>
              <a:rPr lang="en-NL" sz="2000" dirty="0">
                <a:solidFill>
                  <a:srgbClr val="FFFFFF"/>
                </a:solidFill>
              </a:rPr>
              <a:t>Wireless mesh network using ESP32 nodes</a:t>
            </a:r>
          </a:p>
          <a:p>
            <a:r>
              <a:rPr lang="en-NL" sz="2000" dirty="0">
                <a:solidFill>
                  <a:srgbClr val="FFFFFF"/>
                </a:solidFill>
              </a:rPr>
              <a:t>“Gate” subsystem using C++ on the ESP32 boards</a:t>
            </a:r>
          </a:p>
          <a:p>
            <a:r>
              <a:rPr lang="en-NL" sz="2000" dirty="0">
                <a:solidFill>
                  <a:srgbClr val="FFFFFF"/>
                </a:solidFill>
              </a:rPr>
              <a:t>Gate display simulation on a C# application</a:t>
            </a:r>
          </a:p>
          <a:p>
            <a:r>
              <a:rPr lang="en-NL" sz="2000" dirty="0">
                <a:solidFill>
                  <a:srgbClr val="FFFFFF"/>
                </a:solidFill>
              </a:rPr>
              <a:t>“Gate” subsystem simulation using C on arduino</a:t>
            </a:r>
          </a:p>
          <a:p>
            <a:r>
              <a:rPr lang="en-NL" sz="2000" dirty="0">
                <a:solidFill>
                  <a:srgbClr val="FFFFFF"/>
                </a:solidFill>
              </a:rPr>
              <a:t>“Toilet” subsystem simulation using C on arduino</a:t>
            </a:r>
          </a:p>
          <a:p>
            <a:r>
              <a:rPr lang="en-NL" sz="2000" dirty="0">
                <a:solidFill>
                  <a:srgbClr val="FFFFFF"/>
                </a:solidFill>
              </a:rPr>
              <a:t>Control Panel C# application</a:t>
            </a:r>
          </a:p>
          <a:p>
            <a:r>
              <a:rPr lang="en-NL" sz="2000" dirty="0">
                <a:solidFill>
                  <a:srgbClr val="FFFFFF"/>
                </a:solidFill>
              </a:rPr>
              <a:t>Project Documentation</a:t>
            </a:r>
          </a:p>
          <a:p>
            <a:r>
              <a:rPr lang="en-NL" sz="2000" dirty="0">
                <a:solidFill>
                  <a:srgbClr val="FFFFFF"/>
                </a:solidFill>
              </a:rPr>
              <a:t>CO2 measuring and max occupancy algorithm </a:t>
            </a:r>
          </a:p>
        </p:txBody>
      </p:sp>
    </p:spTree>
    <p:extLst>
      <p:ext uri="{BB962C8B-B14F-4D97-AF65-F5344CB8AC3E}">
        <p14:creationId xmlns:p14="http://schemas.microsoft.com/office/powerpoint/2010/main" val="3004217305"/>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0CC18D8C-5C9D-45C3-B3BA-ACEE1BE0CB02}"/>
              </a:ext>
            </a:extLst>
          </p:cNvPr>
          <p:cNvPicPr>
            <a:picLocks noChangeAspect="1"/>
          </p:cNvPicPr>
          <p:nvPr/>
        </p:nvPicPr>
        <p:blipFill rotWithShape="1">
          <a:blip r:embed="rId2">
            <a:alphaModFix amt="35000"/>
          </a:blip>
          <a:srcRect t="2677" b="22323"/>
          <a:stretch/>
        </p:blipFill>
        <p:spPr>
          <a:xfrm>
            <a:off x="20" y="1"/>
            <a:ext cx="12191980" cy="6857999"/>
          </a:xfrm>
          <a:prstGeom prst="rect">
            <a:avLst/>
          </a:prstGeom>
        </p:spPr>
      </p:pic>
      <p:sp>
        <p:nvSpPr>
          <p:cNvPr id="2" name="Title 1">
            <a:extLst>
              <a:ext uri="{FF2B5EF4-FFF2-40B4-BE49-F238E27FC236}">
                <a16:creationId xmlns:a16="http://schemas.microsoft.com/office/drawing/2014/main" id="{7C383948-1803-E74C-A278-AFDE7A65626A}"/>
              </a:ext>
            </a:extLst>
          </p:cNvPr>
          <p:cNvSpPr>
            <a:spLocks noGrp="1"/>
          </p:cNvSpPr>
          <p:nvPr>
            <p:ph type="title"/>
          </p:nvPr>
        </p:nvSpPr>
        <p:spPr>
          <a:xfrm>
            <a:off x="838201" y="1065862"/>
            <a:ext cx="3313164" cy="4726276"/>
          </a:xfrm>
        </p:spPr>
        <p:txBody>
          <a:bodyPr>
            <a:normAutofit/>
          </a:bodyPr>
          <a:lstStyle/>
          <a:p>
            <a:pPr algn="r"/>
            <a:r>
              <a:rPr lang="en-NL" sz="4000" dirty="0">
                <a:solidFill>
                  <a:srgbClr val="FFFFFF"/>
                </a:solidFill>
              </a:rPr>
              <a:t>Wireless mesh network</a:t>
            </a:r>
          </a:p>
        </p:txBody>
      </p:sp>
      <p:cxnSp>
        <p:nvCxnSpPr>
          <p:cNvPr id="18" name="Straight Connector 17">
            <a:extLst>
              <a:ext uri="{FF2B5EF4-FFF2-40B4-BE49-F238E27FC236}">
                <a16:creationId xmlns:a16="http://schemas.microsoft.com/office/drawing/2014/main" id="{67182200-4859-4C8D-BCBB-55B245C28B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372"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E1F0B213-FED0-8746-8E80-40F662E86442}"/>
              </a:ext>
            </a:extLst>
          </p:cNvPr>
          <p:cNvSpPr>
            <a:spLocks noGrp="1"/>
          </p:cNvSpPr>
          <p:nvPr>
            <p:ph idx="1"/>
          </p:nvPr>
        </p:nvSpPr>
        <p:spPr>
          <a:xfrm>
            <a:off x="5155379" y="1065862"/>
            <a:ext cx="5744685" cy="4726276"/>
          </a:xfrm>
        </p:spPr>
        <p:txBody>
          <a:bodyPr anchor="ctr">
            <a:normAutofit/>
          </a:bodyPr>
          <a:lstStyle/>
          <a:p>
            <a:pPr marL="0" indent="0">
              <a:buNone/>
            </a:pPr>
            <a:r>
              <a:rPr lang="en-NL" sz="2000" dirty="0">
                <a:solidFill>
                  <a:srgbClr val="FFFFFF"/>
                </a:solidFill>
              </a:rPr>
              <a:t>We made a wireless mesh network on the ESP32 boards to communicate between all gates and the control panel. This makes the system independent and decentralized, thus ensuring proper functioning of all nodes, should any of the others fail</a:t>
            </a:r>
          </a:p>
        </p:txBody>
      </p:sp>
    </p:spTree>
    <p:extLst>
      <p:ext uri="{BB962C8B-B14F-4D97-AF65-F5344CB8AC3E}">
        <p14:creationId xmlns:p14="http://schemas.microsoft.com/office/powerpoint/2010/main" val="164282718"/>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7">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 name="Title 1">
            <a:extLst>
              <a:ext uri="{FF2B5EF4-FFF2-40B4-BE49-F238E27FC236}">
                <a16:creationId xmlns:a16="http://schemas.microsoft.com/office/drawing/2014/main" id="{3B01CF0B-39AD-4F44-9E57-B040A3545E5C}"/>
              </a:ext>
            </a:extLst>
          </p:cNvPr>
          <p:cNvSpPr>
            <a:spLocks noGrp="1"/>
          </p:cNvSpPr>
          <p:nvPr>
            <p:ph type="title"/>
          </p:nvPr>
        </p:nvSpPr>
        <p:spPr>
          <a:xfrm>
            <a:off x="1014141" y="1450655"/>
            <a:ext cx="3932030" cy="3956690"/>
          </a:xfrm>
        </p:spPr>
        <p:txBody>
          <a:bodyPr anchor="ctr">
            <a:normAutofit/>
          </a:bodyPr>
          <a:lstStyle/>
          <a:p>
            <a:r>
              <a:rPr lang="en-NL" sz="6800">
                <a:solidFill>
                  <a:schemeClr val="bg1"/>
                </a:solidFill>
              </a:rPr>
              <a:t>“Gate” subsystem</a:t>
            </a:r>
          </a:p>
        </p:txBody>
      </p:sp>
      <p:cxnSp>
        <p:nvCxnSpPr>
          <p:cNvPr id="10" name="Straight Connector 9">
            <a:extLst>
              <a:ext uri="{FF2B5EF4-FFF2-40B4-BE49-F238E27FC236}">
                <a16:creationId xmlns:a16="http://schemas.microsoft.com/office/drawing/2014/main" id="{067633D1-6EE6-4118-B9F0-B363477BEE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14141" y="1450655"/>
            <a:ext cx="393203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AD7FFC6-42A9-49CB-B5E9-B3F6B038331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14141" y="5408571"/>
            <a:ext cx="393203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8" name="Content Placeholder 2">
            <a:extLst>
              <a:ext uri="{FF2B5EF4-FFF2-40B4-BE49-F238E27FC236}">
                <a16:creationId xmlns:a16="http://schemas.microsoft.com/office/drawing/2014/main" id="{B7074123-8902-4A42-9DEA-581B3A69169D}"/>
              </a:ext>
            </a:extLst>
          </p:cNvPr>
          <p:cNvSpPr>
            <a:spLocks noGrp="1"/>
          </p:cNvSpPr>
          <p:nvPr>
            <p:ph idx="1"/>
          </p:nvPr>
        </p:nvSpPr>
        <p:spPr>
          <a:xfrm>
            <a:off x="6096000" y="1108061"/>
            <a:ext cx="5008901" cy="4571972"/>
          </a:xfrm>
        </p:spPr>
        <p:txBody>
          <a:bodyPr anchor="ctr">
            <a:normAutofit/>
          </a:bodyPr>
          <a:lstStyle/>
          <a:p>
            <a:pPr marL="0" indent="0">
              <a:buNone/>
            </a:pPr>
            <a:r>
              <a:rPr lang="en-NL" sz="2000" dirty="0">
                <a:solidFill>
                  <a:schemeClr val="bg1"/>
                </a:solidFill>
              </a:rPr>
              <a:t>We made a “Gate” system on the ESP32 boards connected in the mesh network. It consists of:</a:t>
            </a:r>
          </a:p>
          <a:p>
            <a:r>
              <a:rPr lang="en-NL" sz="2000" dirty="0">
                <a:solidFill>
                  <a:schemeClr val="bg1"/>
                </a:solidFill>
              </a:rPr>
              <a:t>2 ultrasonic sensors detecting direction</a:t>
            </a:r>
          </a:p>
          <a:p>
            <a:r>
              <a:rPr lang="en-NL" sz="2000" dirty="0">
                <a:solidFill>
                  <a:schemeClr val="bg1"/>
                </a:solidFill>
              </a:rPr>
              <a:t>1 servo motor simulating an electronic door/gate</a:t>
            </a:r>
          </a:p>
          <a:p>
            <a:r>
              <a:rPr lang="en-NL" sz="2000" dirty="0">
                <a:solidFill>
                  <a:schemeClr val="bg1"/>
                </a:solidFill>
              </a:rPr>
              <a:t>1 ultrasonic sensor detecting queue in front of the gate</a:t>
            </a:r>
          </a:p>
          <a:p>
            <a:r>
              <a:rPr lang="en-NL" sz="2000" dirty="0">
                <a:solidFill>
                  <a:schemeClr val="bg1"/>
                </a:solidFill>
              </a:rPr>
              <a:t>Connection with a C# application simulating a display in front of the gate to display information to visitors</a:t>
            </a:r>
          </a:p>
          <a:p>
            <a:r>
              <a:rPr lang="en-NL" sz="2000" dirty="0">
                <a:solidFill>
                  <a:schemeClr val="bg1"/>
                </a:solidFill>
              </a:rPr>
              <a:t>Help button to request assistance or signal emergency</a:t>
            </a:r>
          </a:p>
          <a:p>
            <a:endParaRPr lang="en-NL" sz="2000" dirty="0">
              <a:solidFill>
                <a:schemeClr val="bg1"/>
              </a:solidFill>
            </a:endParaRPr>
          </a:p>
        </p:txBody>
      </p:sp>
    </p:spTree>
    <p:extLst>
      <p:ext uri="{BB962C8B-B14F-4D97-AF65-F5344CB8AC3E}">
        <p14:creationId xmlns:p14="http://schemas.microsoft.com/office/powerpoint/2010/main" val="22882727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 name="Title 1">
            <a:extLst>
              <a:ext uri="{FF2B5EF4-FFF2-40B4-BE49-F238E27FC236}">
                <a16:creationId xmlns:a16="http://schemas.microsoft.com/office/drawing/2014/main" id="{04163926-1E4A-3247-B870-D431CA8E913D}"/>
              </a:ext>
            </a:extLst>
          </p:cNvPr>
          <p:cNvSpPr>
            <a:spLocks noGrp="1"/>
          </p:cNvSpPr>
          <p:nvPr>
            <p:ph type="title"/>
          </p:nvPr>
        </p:nvSpPr>
        <p:spPr>
          <a:xfrm>
            <a:off x="1014141" y="1450655"/>
            <a:ext cx="3932030" cy="3956690"/>
          </a:xfrm>
        </p:spPr>
        <p:txBody>
          <a:bodyPr anchor="ctr">
            <a:normAutofit/>
          </a:bodyPr>
          <a:lstStyle/>
          <a:p>
            <a:r>
              <a:rPr lang="en-NL" sz="6200">
                <a:solidFill>
                  <a:schemeClr val="bg1"/>
                </a:solidFill>
              </a:rPr>
              <a:t>Control Panel Application</a:t>
            </a:r>
          </a:p>
        </p:txBody>
      </p:sp>
      <p:cxnSp>
        <p:nvCxnSpPr>
          <p:cNvPr id="10" name="Straight Connector 9">
            <a:extLst>
              <a:ext uri="{FF2B5EF4-FFF2-40B4-BE49-F238E27FC236}">
                <a16:creationId xmlns:a16="http://schemas.microsoft.com/office/drawing/2014/main" id="{067633D1-6EE6-4118-B9F0-B363477BEE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14141" y="1450655"/>
            <a:ext cx="393203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AD7FFC6-42A9-49CB-B5E9-B3F6B038331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14141" y="5408571"/>
            <a:ext cx="393203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DE25AD1-A130-3541-BB6C-9280302D16AD}"/>
              </a:ext>
            </a:extLst>
          </p:cNvPr>
          <p:cNvSpPr>
            <a:spLocks noGrp="1"/>
          </p:cNvSpPr>
          <p:nvPr>
            <p:ph idx="1"/>
          </p:nvPr>
        </p:nvSpPr>
        <p:spPr>
          <a:xfrm>
            <a:off x="6096000" y="1108061"/>
            <a:ext cx="5008901" cy="4571972"/>
          </a:xfrm>
        </p:spPr>
        <p:txBody>
          <a:bodyPr anchor="ctr">
            <a:normAutofit/>
          </a:bodyPr>
          <a:lstStyle/>
          <a:p>
            <a:pPr marL="0" indent="0">
              <a:buNone/>
            </a:pPr>
            <a:r>
              <a:rPr lang="en-NL" sz="2000" dirty="0">
                <a:solidFill>
                  <a:schemeClr val="bg1"/>
                </a:solidFill>
              </a:rPr>
              <a:t>We made a C# application connected with serial communication to a ESP32 board, that is in the wireless mesh network. It displays all the important information of the building – occupancy, help requests, gate status, CO2, etc.</a:t>
            </a:r>
          </a:p>
        </p:txBody>
      </p:sp>
    </p:spTree>
    <p:extLst>
      <p:ext uri="{BB962C8B-B14F-4D97-AF65-F5344CB8AC3E}">
        <p14:creationId xmlns:p14="http://schemas.microsoft.com/office/powerpoint/2010/main" val="38084990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 name="Title 1">
            <a:extLst>
              <a:ext uri="{FF2B5EF4-FFF2-40B4-BE49-F238E27FC236}">
                <a16:creationId xmlns:a16="http://schemas.microsoft.com/office/drawing/2014/main" id="{AE7D0E4E-0A3B-8B46-AC6A-3C97C367E624}"/>
              </a:ext>
            </a:extLst>
          </p:cNvPr>
          <p:cNvSpPr>
            <a:spLocks noGrp="1"/>
          </p:cNvSpPr>
          <p:nvPr>
            <p:ph type="title"/>
          </p:nvPr>
        </p:nvSpPr>
        <p:spPr>
          <a:xfrm>
            <a:off x="1014141" y="1450655"/>
            <a:ext cx="3932030" cy="3956690"/>
          </a:xfrm>
        </p:spPr>
        <p:txBody>
          <a:bodyPr anchor="ctr">
            <a:normAutofit/>
          </a:bodyPr>
          <a:lstStyle/>
          <a:p>
            <a:r>
              <a:rPr lang="en-NL" sz="6800">
                <a:solidFill>
                  <a:schemeClr val="bg1"/>
                </a:solidFill>
              </a:rPr>
              <a:t>Gate and toilet simulation</a:t>
            </a:r>
          </a:p>
        </p:txBody>
      </p:sp>
      <p:cxnSp>
        <p:nvCxnSpPr>
          <p:cNvPr id="10" name="Straight Connector 9">
            <a:extLst>
              <a:ext uri="{FF2B5EF4-FFF2-40B4-BE49-F238E27FC236}">
                <a16:creationId xmlns:a16="http://schemas.microsoft.com/office/drawing/2014/main" id="{067633D1-6EE6-4118-B9F0-B363477BEE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14141" y="1450655"/>
            <a:ext cx="393203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AD7FFC6-42A9-49CB-B5E9-B3F6B038331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14141" y="5408571"/>
            <a:ext cx="393203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63F700A2-4214-D34C-9620-1931F88F43F5}"/>
              </a:ext>
            </a:extLst>
          </p:cNvPr>
          <p:cNvSpPr>
            <a:spLocks noGrp="1"/>
          </p:cNvSpPr>
          <p:nvPr>
            <p:ph idx="1"/>
          </p:nvPr>
        </p:nvSpPr>
        <p:spPr>
          <a:xfrm>
            <a:off x="6096000" y="1108061"/>
            <a:ext cx="5008901" cy="4571972"/>
          </a:xfrm>
        </p:spPr>
        <p:txBody>
          <a:bodyPr anchor="ctr">
            <a:normAutofit/>
          </a:bodyPr>
          <a:lstStyle/>
          <a:p>
            <a:pPr marL="0" indent="0">
              <a:buNone/>
            </a:pPr>
            <a:r>
              <a:rPr lang="en-NL" sz="2000" dirty="0">
                <a:solidFill>
                  <a:schemeClr val="bg1"/>
                </a:solidFill>
              </a:rPr>
              <a:t>Due to restricted ammount of hardware, we were forced to create simulation devices that would not use ultrasonic sensors or ESP32 boards and include them in the control panel application to create a more realistic environment. A simple CO2 node is included to send data to the control panel</a:t>
            </a:r>
          </a:p>
        </p:txBody>
      </p:sp>
    </p:spTree>
    <p:extLst>
      <p:ext uri="{BB962C8B-B14F-4D97-AF65-F5344CB8AC3E}">
        <p14:creationId xmlns:p14="http://schemas.microsoft.com/office/powerpoint/2010/main" val="14095405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2170031"/>
          </a:xfrm>
          <a:prstGeom prst="rect">
            <a:avLst/>
          </a:prstGeom>
          <a:gradFill>
            <a:gsLst>
              <a:gs pos="0">
                <a:srgbClr val="000000">
                  <a:alpha val="96000"/>
                </a:srgbClr>
              </a:gs>
              <a:gs pos="100000">
                <a:schemeClr val="accent1">
                  <a:lumMod val="7500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082819" y="0"/>
            <a:ext cx="4097211" cy="2170661"/>
          </a:xfrm>
          <a:prstGeom prst="rect">
            <a:avLst/>
          </a:prstGeom>
          <a:gradFill>
            <a:gsLst>
              <a:gs pos="19000">
                <a:schemeClr val="accent1">
                  <a:lumMod val="50000"/>
                  <a:alpha val="68000"/>
                </a:schemeClr>
              </a:gs>
              <a:gs pos="100000">
                <a:schemeClr val="accent1">
                  <a:alpha val="48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5010646" y="-5010043"/>
            <a:ext cx="2170709" cy="12192000"/>
          </a:xfrm>
          <a:prstGeom prst="rect">
            <a:avLst/>
          </a:prstGeom>
          <a:gradFill>
            <a:gsLst>
              <a:gs pos="23000">
                <a:schemeClr val="accent1">
                  <a:lumMod val="75000"/>
                  <a:alpha val="16000"/>
                </a:schemeClr>
              </a:gs>
              <a:gs pos="99000">
                <a:srgbClr val="000000">
                  <a:alpha val="45000"/>
                </a:srgbClr>
              </a:gs>
            </a:gsLst>
            <a:lin ang="21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DC3366C-3643-8249-B8C2-45D17379B7D7}"/>
              </a:ext>
            </a:extLst>
          </p:cNvPr>
          <p:cNvSpPr>
            <a:spLocks noGrp="1"/>
          </p:cNvSpPr>
          <p:nvPr>
            <p:ph type="title"/>
          </p:nvPr>
        </p:nvSpPr>
        <p:spPr>
          <a:xfrm>
            <a:off x="1383564" y="348865"/>
            <a:ext cx="9718111" cy="1576446"/>
          </a:xfrm>
        </p:spPr>
        <p:txBody>
          <a:bodyPr anchor="ctr">
            <a:normAutofit/>
          </a:bodyPr>
          <a:lstStyle/>
          <a:p>
            <a:r>
              <a:rPr lang="en-NL" sz="4000">
                <a:solidFill>
                  <a:srgbClr val="FFFFFF"/>
                </a:solidFill>
              </a:rPr>
              <a:t>What went wrong</a:t>
            </a:r>
          </a:p>
        </p:txBody>
      </p:sp>
      <p:graphicFrame>
        <p:nvGraphicFramePr>
          <p:cNvPr id="5" name="Content Placeholder 2">
            <a:extLst>
              <a:ext uri="{FF2B5EF4-FFF2-40B4-BE49-F238E27FC236}">
                <a16:creationId xmlns:a16="http://schemas.microsoft.com/office/drawing/2014/main" id="{3801F8F0-68EC-45BC-A9D1-9525E1A98D22}"/>
              </a:ext>
            </a:extLst>
          </p:cNvPr>
          <p:cNvGraphicFramePr>
            <a:graphicFrameLocks noGrp="1"/>
          </p:cNvGraphicFramePr>
          <p:nvPr>
            <p:ph idx="1"/>
            <p:extLst>
              <p:ext uri="{D42A27DB-BD31-4B8C-83A1-F6EECF244321}">
                <p14:modId xmlns:p14="http://schemas.microsoft.com/office/powerpoint/2010/main" val="2494499401"/>
              </p:ext>
            </p:extLst>
          </p:nvPr>
        </p:nvGraphicFramePr>
        <p:xfrm>
          <a:off x="644056" y="2615979"/>
          <a:ext cx="10927829" cy="36894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087036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2170031"/>
          </a:xfrm>
          <a:prstGeom prst="rect">
            <a:avLst/>
          </a:prstGeom>
          <a:gradFill>
            <a:gsLst>
              <a:gs pos="0">
                <a:srgbClr val="000000">
                  <a:alpha val="96000"/>
                </a:srgbClr>
              </a:gs>
              <a:gs pos="100000">
                <a:schemeClr val="accent1">
                  <a:lumMod val="7500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082819" y="0"/>
            <a:ext cx="4097211" cy="2170661"/>
          </a:xfrm>
          <a:prstGeom prst="rect">
            <a:avLst/>
          </a:prstGeom>
          <a:gradFill>
            <a:gsLst>
              <a:gs pos="19000">
                <a:schemeClr val="accent1">
                  <a:lumMod val="50000"/>
                  <a:alpha val="68000"/>
                </a:schemeClr>
              </a:gs>
              <a:gs pos="100000">
                <a:schemeClr val="accent1">
                  <a:alpha val="48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5010646" y="-5010043"/>
            <a:ext cx="2170709" cy="12192000"/>
          </a:xfrm>
          <a:prstGeom prst="rect">
            <a:avLst/>
          </a:prstGeom>
          <a:gradFill>
            <a:gsLst>
              <a:gs pos="23000">
                <a:schemeClr val="accent1">
                  <a:lumMod val="75000"/>
                  <a:alpha val="16000"/>
                </a:schemeClr>
              </a:gs>
              <a:gs pos="99000">
                <a:srgbClr val="000000">
                  <a:alpha val="45000"/>
                </a:srgbClr>
              </a:gs>
            </a:gsLst>
            <a:lin ang="21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D89DB73-A5BC-6544-BCFF-B38276BC03A5}"/>
              </a:ext>
            </a:extLst>
          </p:cNvPr>
          <p:cNvSpPr>
            <a:spLocks noGrp="1"/>
          </p:cNvSpPr>
          <p:nvPr>
            <p:ph type="title"/>
          </p:nvPr>
        </p:nvSpPr>
        <p:spPr>
          <a:xfrm>
            <a:off x="1383564" y="348865"/>
            <a:ext cx="9718111" cy="1576446"/>
          </a:xfrm>
        </p:spPr>
        <p:txBody>
          <a:bodyPr anchor="ctr">
            <a:normAutofit/>
          </a:bodyPr>
          <a:lstStyle/>
          <a:p>
            <a:r>
              <a:rPr lang="en-NL" sz="4000">
                <a:solidFill>
                  <a:srgbClr val="FFFFFF"/>
                </a:solidFill>
              </a:rPr>
              <a:t>Reccomendations</a:t>
            </a:r>
          </a:p>
        </p:txBody>
      </p:sp>
      <p:graphicFrame>
        <p:nvGraphicFramePr>
          <p:cNvPr id="5" name="Content Placeholder 2">
            <a:extLst>
              <a:ext uri="{FF2B5EF4-FFF2-40B4-BE49-F238E27FC236}">
                <a16:creationId xmlns:a16="http://schemas.microsoft.com/office/drawing/2014/main" id="{72335991-E6D0-4317-B62B-36F3045A5339}"/>
              </a:ext>
            </a:extLst>
          </p:cNvPr>
          <p:cNvGraphicFramePr>
            <a:graphicFrameLocks noGrp="1"/>
          </p:cNvGraphicFramePr>
          <p:nvPr>
            <p:ph idx="1"/>
            <p:extLst>
              <p:ext uri="{D42A27DB-BD31-4B8C-83A1-F6EECF244321}">
                <p14:modId xmlns:p14="http://schemas.microsoft.com/office/powerpoint/2010/main" val="1301692519"/>
              </p:ext>
            </p:extLst>
          </p:nvPr>
        </p:nvGraphicFramePr>
        <p:xfrm>
          <a:off x="644056" y="2615979"/>
          <a:ext cx="10927829" cy="36894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1624688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37</TotalTime>
  <Words>341</Words>
  <Application>Microsoft Macintosh PowerPoint</Application>
  <PresentationFormat>Widescreen</PresentationFormat>
  <Paragraphs>35</Paragraphs>
  <Slides>8</Slides>
  <Notes>0</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vt:i4>
      </vt:variant>
    </vt:vector>
  </HeadingPairs>
  <TitlesOfParts>
    <vt:vector size="12" baseType="lpstr">
      <vt:lpstr>Arial</vt:lpstr>
      <vt:lpstr>Calibri</vt:lpstr>
      <vt:lpstr>Calibri Light</vt:lpstr>
      <vt:lpstr>Office Theme</vt:lpstr>
      <vt:lpstr>Project Occupancy Control System</vt:lpstr>
      <vt:lpstr>Delivery</vt:lpstr>
      <vt:lpstr>Wireless mesh network</vt:lpstr>
      <vt:lpstr>“Gate” subsystem</vt:lpstr>
      <vt:lpstr>Control Panel Application</vt:lpstr>
      <vt:lpstr>Gate and toilet simulation</vt:lpstr>
      <vt:lpstr>What went wrong</vt:lpstr>
      <vt:lpstr>Reccomendations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Occupancy Control System</dc:title>
  <dc:creator>Stoev,Ilian I.S.</dc:creator>
  <cp:lastModifiedBy>Stoev,Ilian I.S.</cp:lastModifiedBy>
  <cp:revision>4</cp:revision>
  <dcterms:created xsi:type="dcterms:W3CDTF">2021-06-21T12:02:11Z</dcterms:created>
  <dcterms:modified xsi:type="dcterms:W3CDTF">2021-06-21T12:39:35Z</dcterms:modified>
</cp:coreProperties>
</file>